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61" r:id="rId4"/>
    <p:sldId id="277" r:id="rId5"/>
    <p:sldId id="257" r:id="rId6"/>
    <p:sldId id="258" r:id="rId7"/>
    <p:sldId id="259" r:id="rId8"/>
    <p:sldId id="262" r:id="rId9"/>
    <p:sldId id="264" r:id="rId10"/>
    <p:sldId id="265" r:id="rId11"/>
    <p:sldId id="266" r:id="rId12"/>
    <p:sldId id="267" r:id="rId13"/>
    <p:sldId id="268" r:id="rId14"/>
    <p:sldId id="278" r:id="rId15"/>
    <p:sldId id="269" r:id="rId16"/>
    <p:sldId id="270" r:id="rId17"/>
    <p:sldId id="273" r:id="rId18"/>
    <p:sldId id="271" r:id="rId19"/>
    <p:sldId id="272" r:id="rId20"/>
    <p:sldId id="274" r:id="rId21"/>
    <p:sldId id="279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476" y="-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53D4-B77E-4305-85B1-9B0E47B756E5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55041-3C15-439D-8FA9-92E0DD737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9209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53D4-B77E-4305-85B1-9B0E47B756E5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55041-3C15-439D-8FA9-92E0DD737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432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53D4-B77E-4305-85B1-9B0E47B756E5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55041-3C15-439D-8FA9-92E0DD737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4541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53D4-B77E-4305-85B1-9B0E47B756E5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55041-3C15-439D-8FA9-92E0DD737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9991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53D4-B77E-4305-85B1-9B0E47B756E5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55041-3C15-439D-8FA9-92E0DD737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1182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53D4-B77E-4305-85B1-9B0E47B756E5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55041-3C15-439D-8FA9-92E0DD737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5352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53D4-B77E-4305-85B1-9B0E47B756E5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55041-3C15-439D-8FA9-92E0DD737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8983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53D4-B77E-4305-85B1-9B0E47B756E5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55041-3C15-439D-8FA9-92E0DD737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876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53D4-B77E-4305-85B1-9B0E47B756E5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55041-3C15-439D-8FA9-92E0DD737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8400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53D4-B77E-4305-85B1-9B0E47B756E5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55041-3C15-439D-8FA9-92E0DD737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2794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53D4-B77E-4305-85B1-9B0E47B756E5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55041-3C15-439D-8FA9-92E0DD737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2574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253D4-B77E-4305-85B1-9B0E47B756E5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55041-3C15-439D-8FA9-92E0DD737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8514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6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18.jpeg" Type="http://schemas.openxmlformats.org/officeDocument/2006/relationships/image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:\НАДЕЖДА\Проект 4 ноября\НОД\Народы России\фон.jpg"/>
          <p:cNvPicPr>
            <a:picLocks noChangeAspect="1" noChangeArrowheads="1"/>
          </p:cNvPicPr>
          <p:nvPr/>
        </p:nvPicPr>
        <p:blipFill>
          <a:blip r:embed="rId2"/>
          <a:srcRect b="9091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900" y="1581150"/>
            <a:ext cx="11582400" cy="78105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Arial Black" pitchFamily="34" charset="0"/>
              </a:rPr>
              <a:t>«Россия – </a:t>
            </a:r>
            <a:r>
              <a:rPr lang="ru-RU" sz="4400" dirty="0" smtClean="0">
                <a:solidFill>
                  <a:srgbClr val="002060"/>
                </a:solidFill>
                <a:latin typeface="Arial Black" pitchFamily="34" charset="0"/>
              </a:rPr>
              <a:t>многонациональная </a:t>
            </a:r>
            <a:r>
              <a:rPr lang="ru-RU" sz="4400" dirty="0" smtClean="0">
                <a:solidFill>
                  <a:srgbClr val="002060"/>
                </a:solidFill>
                <a:latin typeface="Arial Black" pitchFamily="34" charset="0"/>
              </a:rPr>
              <a:t>страна»</a:t>
            </a:r>
            <a:endParaRPr lang="ru-RU" sz="4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026" name="Picture 2" descr="https://pbs.twimg.com/media/DqqlTIhU8AAYaSj.jpg:larg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81149" y="2191682"/>
            <a:ext cx="8772965" cy="33823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" y="571501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Муниципальное казенное 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«Детский сад комбинированного вида № 22»</a:t>
            </a:r>
            <a:b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города Аши Челябинской области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750" y="5092505"/>
            <a:ext cx="504825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Булатова Наталья Александровна </a:t>
            </a:r>
          </a:p>
          <a:p>
            <a:pPr algn="r">
              <a:spcBef>
                <a:spcPct val="50000"/>
              </a:spcBef>
              <a:defRPr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учитель-логопед  МКДОУ  № 22 г. Аши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680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ТАЙГА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ÐÐ°ÑÑÐ¸Ð½ÐºÐ¸ Ð¿Ð¾ Ð·Ð°Ð¿ÑÐ¾ÑÑ ÑÐ°Ð¹Ð³Ð° ÑÐ¾ÑÑÐ¸Ð¸ ÑÐ¾ÑÐ¾Ð³ÑÐ°ÑÐ¸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4292" y="1426494"/>
            <a:ext cx="9930063" cy="480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1235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БЕРЁЗЫ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 descr="ÐÐ°ÑÑÐ¸Ð½ÐºÐ¸ Ð¿Ð¾ Ð·Ð°Ð¿ÑÐ¾ÑÑ ÐÐÐ ÐÐÐ ÑÐ¾ÑÑÐ¸Ð¸ ÑÐ¾ÑÐ¾Ð³ÑÐ°ÑÐ¸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2336" y="1466098"/>
            <a:ext cx="8672763" cy="500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0276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34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ОЗЕРО </a:t>
            </a:r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АЙКАЛ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ÐÐ°ÑÑÐ¸Ð½ÐºÐ¸ Ð¿Ð¾ Ð·Ð°Ð¿ÑÐ¾ÑÑ Ð±Ð°Ð¹ÐºÐ°Ð»  ÑÐ¾ÑÐ¾Ð³ÑÐ°ÑÐ¸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8167" y="1450057"/>
            <a:ext cx="9529011" cy="494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515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ЕВЕРНЫЙ </a:t>
            </a:r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ЕДОВИТЫЙ ОКЕАН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3581" y="1476125"/>
            <a:ext cx="10236869" cy="503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4687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19150"/>
            <a:ext cx="10515600" cy="52959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Нашу страну населяют множество народов или наций. Поэтому нашу страну называют МНОГОНАЦИОНАЛЬНОЙ.  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Каждый 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народ имеет свой собственный язык и свою культуру: праздники, обычаи, национальные 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костюмы.</a:t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Костюм – это часть народной культуры.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687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национальный костюм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ÐÐ°ÑÑÐ¸Ð½ÐºÐ¸ Ð¿Ð¾ Ð·Ð°Ð¿ÑÐ¾ÑÑ ÑÑÑÑÐºÐ¸Ð¹Ð½Ð°ÑÐ¸Ð¾Ð½Ð°Ð»ÑÐ½ÑÐ¹ ÐºÐ¾ÑÑÑÐ¼ ÑÐ¾ÑÐ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7408" y="1436387"/>
            <a:ext cx="7840580" cy="4628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ÐÐ¾ÑÐ¾Ð¶ÐµÐµ Ð¸Ð·Ð¾Ð±ÑÐ°Ð¶ÐµÐ½Ð¸Ðµ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56" t="2632" r="10059" b="3383"/>
          <a:stretch>
            <a:fillRect/>
          </a:stretch>
        </p:blipFill>
        <p:spPr bwMode="auto">
          <a:xfrm>
            <a:off x="8896350" y="1333500"/>
            <a:ext cx="2933700" cy="5162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593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Башкирский национальный костюм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ÐÐ¾ÑÐ¾Ð¶ÐµÐµ Ð¸Ð·Ð¾Ð±ÑÐ°Ð¶ÐµÐ½Ð¸Ð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059" y="1690688"/>
            <a:ext cx="4791941" cy="3833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690689"/>
            <a:ext cx="4967421" cy="372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3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7651"/>
            <a:ext cx="10515600" cy="144303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игра «ЮРТА»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ÐÐ°ÑÑÐ¸Ð½ÐºÐ¸ Ð¿Ð¾ Ð·Ð°Ð¿ÑÐ¾ÑÑ ÑÑÑÐ° ÐºÐ°ÑÑÐ¸Ð½ÐºÐ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708" y="1401930"/>
            <a:ext cx="8855241" cy="5035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5512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Татарский национальный костюм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ÐÐ°ÑÑÐ¸Ð½ÐºÐ¸ Ð¿Ð¾ Ð·Ð°Ð¿ÑÐ¾ÑÑ ÑÐ°ÑÐ°ÑÑÐºÐ¸Ð¹ Ð½Ð°ÑÐ¸Ð¾Ð½Ð°Ð»ÑÐ½ÑÐ¹ ÐºÐ¾ÑÑÑÐ¼ ÑÐ¾ÑÐ¾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5562" y="1435100"/>
            <a:ext cx="10026314" cy="4883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6638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Якутский национальный костюм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https://travel.rambler.ru/media/attachments/depositphotos_116046858_m-201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82486" y="1513608"/>
            <a:ext cx="8366414" cy="4925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4985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pic>
        <p:nvPicPr>
          <p:cNvPr id="1026" name="Picture 2" descr="https://fsd.multiurok.ru/html/2017/02/16/s_58a5819979b36/563357_1.jpeg"/>
          <p:cNvPicPr>
            <a:picLocks noChangeAspect="1" noChangeArrowheads="1"/>
          </p:cNvPicPr>
          <p:nvPr/>
        </p:nvPicPr>
        <p:blipFill>
          <a:blip r:embed="rId3"/>
          <a:srcRect l="7962" t="4103" r="6423" b="4000"/>
          <a:stretch>
            <a:fillRect/>
          </a:stretch>
        </p:blipFill>
        <p:spPr bwMode="auto">
          <a:xfrm>
            <a:off x="1924050" y="247649"/>
            <a:ext cx="8324850" cy="468272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4800" y="5029200"/>
            <a:ext cx="115633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   Россия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 – самая большая страна в мире.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Это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карта материка, который называется Евразия. </a:t>
            </a:r>
            <a:endParaRPr lang="ru-RU" sz="2000" dirty="0" smtClean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    Евразия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  <a:cs typeface="Arial" pitchFamily="34" charset="0"/>
              </a:rPr>
              <a:t>- самый большой материк на нашей земле, и большую его часть занимает наша страна. Красной нитью обозначена её граница.</a:t>
            </a:r>
            <a:endParaRPr lang="ru-RU" sz="2000" dirty="0">
              <a:solidFill>
                <a:srgbClr val="002060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Ненецкий национальный костюм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ÐÐ¾ÑÐ¾Ð¶ÐµÐµ Ð¸Ð·Ð¾Ð±ÑÐ°Ð¶ÐµÐ½Ð¸Ð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47850" y="1376323"/>
            <a:ext cx="8377898" cy="51578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7325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57224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Россия – Великая страна, которая имеет богатую и славную историю. Мы граждане многонациональной страны, которые должны гордиться своей страной, ее традициями, культурным наследием. Любить и защищать в минуты опасности свою Отчизну. Вы – дети России, Вы- надежда и будущее Нашей страны!		</a:t>
            </a: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325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7751" y="1295400"/>
            <a:ext cx="10668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Богата Россия </a:t>
            </a:r>
            <a:endParaRPr lang="ru-RU" sz="54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морями </a:t>
            </a:r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и реками, </a:t>
            </a:r>
            <a:endParaRPr lang="ru-RU" sz="54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горами </a:t>
            </a:r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и степями, </a:t>
            </a:r>
            <a:endParaRPr lang="ru-RU" sz="54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лесами </a:t>
            </a:r>
            <a:r>
              <a:rPr lang="ru-RU" sz="5400" dirty="0" smtClean="0">
                <a:solidFill>
                  <a:srgbClr val="002060"/>
                </a:solidFill>
                <a:latin typeface="Arial Black" pitchFamily="34" charset="0"/>
              </a:rPr>
              <a:t>и своей тундрой.</a:t>
            </a:r>
            <a:endParaRPr lang="ru-RU" sz="54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78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ЁРНОЕ МОРЕ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ÐÐ°ÑÑÐ¸Ð½ÐºÐ¸ Ð¿Ð¾ Ð·Ð°Ð¿ÑÐ¾ÑÑ ÑÑÑÐ½Ð¾Ðµ Ð¼Ð¾ÑÐµ ÑÐ¾ÑÐ¾Ð³ÑÐ°ÑÐ¸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1915" y="1535944"/>
            <a:ext cx="10202779" cy="489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678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РЕКА  </a:t>
            </a:r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https://sim-portal.ru/photogallery.html?g2_view=core.DownloadItem&amp;g2_itemId=708&amp;g2_serialNumber=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3824" y="1409700"/>
            <a:ext cx="9521826" cy="5143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6354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85751"/>
            <a:ext cx="11029950" cy="1404938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РАЛЬСКИЕ ГОРЫ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ÐÐ°ÑÑÐ¸Ð½ÐºÐ¸ Ð¿Ð¾ Ð·Ð°Ð¿ÑÐ¾ÑÑ ÑÑÐ°Ð»ÑÑÐºÐ¸Ðµ Ð³Ð¾ÑÑ ÑÐ¾ÑÐ¾Ð³ÑÐ°ÑÐ¸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6935" y="1414965"/>
            <a:ext cx="10764252" cy="506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667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СТЕПИ </a:t>
            </a:r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ОССИИ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ÐÐ°ÑÑÐ¸Ð½ÐºÐ¸ Ð¿Ð¾ Ð·Ð°Ð¿ÑÐ¾ÑÑ ÑÑÐµÐ¿Ñ ÑÐ¾ÑÑÐ¸Ð¸ ÑÐ¾ÑÐ¾Ð³ÑÐ°ÑÐ¸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079" y="1284288"/>
            <a:ext cx="10732168" cy="525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6770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442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 </a:t>
            </a:r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ОССИИ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ÐÐ°ÑÑÐ¸Ð½ÐºÐ¸ Ð¿Ð¾ Ð·Ð°Ð¿ÑÐ¾ÑÑ Ð»ÐµÑ ÑÐ¾ÑÑÐ¸Ð¸ ÑÐ¾ÑÐ¾Ð³ÑÐ°ÑÐ¸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8460" y="1560596"/>
            <a:ext cx="9849853" cy="479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064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1cf47bd9a2e581654acd830eb867293f-l&amp;n=1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ТУНДРА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ÐÐ¾ÑÐ¾Ð¶ÐµÐµ Ð¸Ð·Ð¾Ð±ÑÐ°Ð¶ÐµÐ½Ð¸Ðµ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1629" y="1501189"/>
            <a:ext cx="10315074" cy="4828423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xmlns="" val="347225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</TotalTime>
  <Words>128</Words>
  <Application>Microsoft Office PowerPoint</Application>
  <PresentationFormat>Произвольный</PresentationFormat>
  <Paragraphs>29</Paragraphs>
  <Slides>21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«Россия – многонациональная страна»</vt:lpstr>
      <vt:lpstr>Слайд 2</vt:lpstr>
      <vt:lpstr>Слайд 3</vt:lpstr>
      <vt:lpstr>ЧЁРНОЕ МОРЕ</vt:lpstr>
      <vt:lpstr>РЕКА  Сим</vt:lpstr>
      <vt:lpstr>УРАЛЬСКИЕ ГОРЫ</vt:lpstr>
      <vt:lpstr>СТЕПИ РОССИИ</vt:lpstr>
      <vt:lpstr>ЛЕС РОССИИ</vt:lpstr>
      <vt:lpstr>ТУНДРА</vt:lpstr>
      <vt:lpstr>ТАЙГА </vt:lpstr>
      <vt:lpstr>БЕРЁЗЫ</vt:lpstr>
      <vt:lpstr>ОЗЕРО БАЙКАЛ</vt:lpstr>
      <vt:lpstr>СЕВЕРНЫЙ ЛЕДОВИТЫЙ ОКЕАН</vt:lpstr>
      <vt:lpstr>Нашу страну населяют множество народов или наций. Поэтому нашу страну называют МНОГОНАЦИОНАЛЬНОЙ.   Каждый народ имеет свой собственный язык и свою культуру: праздники, обычаи, национальные костюмы.  Костюм – это часть народной культуры.  </vt:lpstr>
      <vt:lpstr>Русский национальный костюм</vt:lpstr>
      <vt:lpstr>Башкирский национальный костюм</vt:lpstr>
      <vt:lpstr>Подвижная игра «ЮРТА»</vt:lpstr>
      <vt:lpstr>Татарский национальный костюм</vt:lpstr>
      <vt:lpstr>Якутский национальный костюм</vt:lpstr>
      <vt:lpstr>Ненецкий национальный костюм</vt:lpstr>
      <vt:lpstr>Россия – Великая страна, которая имеет богатую и славную историю. Мы граждане многонациональной страны, которые должны гордиться своей страной, ее традициями, культурным наследием. Любить и защищать в минуты опасности свою Отчизну. Вы – дети России, Вы- надежда и будущее Нашей страны!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RePack by Diakov</cp:lastModifiedBy>
  <cp:revision>55</cp:revision>
  <dcterms:created xsi:type="dcterms:W3CDTF">2018-04-04T09:30:16Z</dcterms:created>
  <dcterms:modified xsi:type="dcterms:W3CDTF">2020-11-08T16:10:10Z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1500648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