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6" r:id="rId1"/>
  </p:sldMasterIdLst>
  <p:notesMasterIdLst>
    <p:notesMasterId r:id="rId12"/>
  </p:notesMasterIdLst>
  <p:handoutMasterIdLst>
    <p:handoutMasterId r:id="rId13"/>
  </p:handoutMasterIdLst>
  <p:sldIdLst>
    <p:sldId id="272" r:id="rId2"/>
    <p:sldId id="273" r:id="rId3"/>
    <p:sldId id="278" r:id="rId4"/>
    <p:sldId id="277" r:id="rId5"/>
    <p:sldId id="279" r:id="rId6"/>
    <p:sldId id="280" r:id="rId7"/>
    <p:sldId id="282" r:id="rId8"/>
    <p:sldId id="283" r:id="rId9"/>
    <p:sldId id="284" r:id="rId10"/>
    <p:sldId id="285" r:id="rId11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2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711" autoAdjust="0"/>
  </p:normalViewPr>
  <p:slideViewPr>
    <p:cSldViewPr showGuides="1">
      <p:cViewPr varScale="1">
        <p:scale>
          <a:sx n="52" d="100"/>
          <a:sy n="52" d="100"/>
        </p:scale>
        <p:origin x="412" y="36"/>
      </p:cViewPr>
      <p:guideLst>
        <p:guide orient="horz" pos="2160"/>
        <p:guide orient="horz" pos="1008"/>
        <p:guide orient="horz" pos="3888"/>
        <p:guide orient="horz" pos="321"/>
        <p:guide pos="3839"/>
        <p:guide pos="1007"/>
        <p:guide pos="71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6" d="100"/>
          <a:sy n="86" d="100"/>
        </p:scale>
        <p:origin x="301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19-02-02T07:47:49.755" v="36" actId="790"/>
      <pc:docMkLst>
        <pc:docMk/>
      </pc:docMkLst>
      <pc:sldChg chg="modSp modNotes">
        <pc:chgData name="Fake Test User" userId="SID-0" providerId="Test" clId="FakeClientId" dt="2019-02-02T07:47:30.553" v="32" actId="790"/>
        <pc:sldMkLst>
          <pc:docMk/>
          <pc:sldMk cId="2404973060" sldId="272"/>
        </pc:sldMkLst>
        <pc:spChg chg="mod">
          <ac:chgData name="Fake Test User" userId="SID-0" providerId="Test" clId="FakeClientId" dt="2019-02-02T07:34:37.835" v="2" actId="790"/>
          <ac:spMkLst>
            <pc:docMk/>
            <pc:sldMk cId="2404973060" sldId="272"/>
            <ac:spMk id="2" creationId="{00000000-0000-0000-0000-000000000000}"/>
          </ac:spMkLst>
        </pc:spChg>
        <pc:spChg chg="mod">
          <ac:chgData name="Fake Test User" userId="SID-0" providerId="Test" clId="FakeClientId" dt="2019-02-02T07:34:37.835" v="2" actId="790"/>
          <ac:spMkLst>
            <pc:docMk/>
            <pc:sldMk cId="2404973060" sldId="272"/>
            <ac:spMk id="3" creationId="{00000000-0000-0000-0000-000000000000}"/>
          </ac:spMkLst>
        </pc:spChg>
      </pc:sldChg>
      <pc:sldChg chg="modSp modNotes">
        <pc:chgData name="Fake Test User" userId="SID-0" providerId="Test" clId="FakeClientId" dt="2019-02-02T07:47:37.912" v="33" actId="790"/>
        <pc:sldMkLst>
          <pc:docMk/>
          <pc:sldMk cId="2150281400" sldId="273"/>
        </pc:sldMkLst>
        <pc:spChg chg="mod">
          <ac:chgData name="Fake Test User" userId="SID-0" providerId="Test" clId="FakeClientId" dt="2019-02-02T07:34:30.132" v="1" actId="790"/>
          <ac:spMkLst>
            <pc:docMk/>
            <pc:sldMk cId="2150281400" sldId="273"/>
            <ac:spMk id="13" creationId="{00000000-0000-0000-0000-000000000000}"/>
          </ac:spMkLst>
        </pc:spChg>
        <pc:spChg chg="mod">
          <ac:chgData name="Fake Test User" userId="SID-0" providerId="Test" clId="FakeClientId" dt="2019-02-02T07:34:30.132" v="1" actId="790"/>
          <ac:spMkLst>
            <pc:docMk/>
            <pc:sldMk cId="2150281400" sldId="273"/>
            <ac:spMk id="14" creationId="{00000000-0000-0000-0000-000000000000}"/>
          </ac:spMkLst>
        </pc:spChg>
      </pc:sldChg>
      <pc:sldChg chg="mod modNotes">
        <pc:chgData name="Fake Test User" userId="SID-0" providerId="Test" clId="FakeClientId" dt="2019-02-02T07:47:41.818" v="34" actId="790"/>
        <pc:sldMkLst>
          <pc:docMk/>
          <pc:sldMk cId="775908057" sldId="274"/>
        </pc:sldMkLst>
      </pc:sldChg>
      <pc:sldChg chg="modSp modNotes">
        <pc:chgData name="Fake Test User" userId="SID-0" providerId="Test" clId="FakeClientId" dt="2019-02-02T07:47:45.865" v="35" actId="790"/>
        <pc:sldMkLst>
          <pc:docMk/>
          <pc:sldMk cId="3268112060" sldId="275"/>
        </pc:sldMkLst>
        <pc:spChg chg="mod">
          <ac:chgData name="Fake Test User" userId="SID-0" providerId="Test" clId="FakeClientId" dt="2019-02-02T07:36:30.203" v="11" actId="790"/>
          <ac:spMkLst>
            <pc:docMk/>
            <pc:sldMk cId="3268112060" sldId="275"/>
            <ac:spMk id="2" creationId="{00000000-0000-0000-0000-000000000000}"/>
          </ac:spMkLst>
        </pc:spChg>
        <pc:spChg chg="mod">
          <ac:chgData name="Fake Test User" userId="SID-0" providerId="Test" clId="FakeClientId" dt="2019-02-02T07:36:30.203" v="11" actId="790"/>
          <ac:spMkLst>
            <pc:docMk/>
            <pc:sldMk cId="3268112060" sldId="275"/>
            <ac:spMk id="11" creationId="{00000000-0000-0000-0000-000000000000}"/>
          </ac:spMkLst>
        </pc:spChg>
        <pc:graphicFrameChg chg="modGraphic">
          <ac:chgData name="Fake Test User" userId="SID-0" providerId="Test" clId="FakeClientId" dt="2019-02-02T07:36:38.983" v="13" actId="790"/>
          <ac:graphicFrameMkLst>
            <pc:docMk/>
            <pc:sldMk cId="3268112060" sldId="275"/>
            <ac:graphicFrameMk id="4" creationId="{00000000-0000-0000-0000-000000000000}"/>
          </ac:graphicFrameMkLst>
        </pc:graphicFrameChg>
      </pc:sldChg>
      <pc:sldChg chg="modNotes">
        <pc:chgData name="Fake Test User" userId="SID-0" providerId="Test" clId="FakeClientId" dt="2019-02-02T07:47:49.755" v="36" actId="790"/>
        <pc:sldMkLst>
          <pc:docMk/>
          <pc:sldMk cId="3148824027" sldId="276"/>
        </pc:sldMkLst>
      </pc:sldChg>
      <pc:sldMasterChg chg="modSldLayout">
        <pc:chgData name="Fake Test User" userId="SID-0" providerId="Test" clId="FakeClientId" dt="2019-02-02T07:46:28.510" v="29" actId="790"/>
        <pc:sldMasterMkLst>
          <pc:docMk/>
          <pc:sldMasterMk cId="2055888188" sldId="2147483672"/>
        </pc:sldMasterMkLst>
        <pc:sldLayoutChg chg="modSp">
          <pc:chgData name="Fake Test User" userId="SID-0" providerId="Test" clId="FakeClientId" dt="2019-02-02T07:44:03.535" v="14" actId="790"/>
          <pc:sldLayoutMkLst>
            <pc:docMk/>
            <pc:sldMasterMk cId="2055888188" sldId="2147483672"/>
            <pc:sldLayoutMk cId="2937747410" sldId="2147483674"/>
          </pc:sldLayoutMkLst>
          <pc:spChg chg="mod">
            <ac:chgData name="Fake Test User" userId="SID-0" providerId="Test" clId="FakeClientId" dt="2019-02-02T07:44:03.535" v="14" actId="790"/>
            <ac:spMkLst>
              <pc:docMk/>
              <pc:sldMasterMk cId="2055888188" sldId="2147483672"/>
              <pc:sldLayoutMk cId="2937747410" sldId="2147483674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7:44:03.535" v="14" actId="790"/>
            <ac:spMkLst>
              <pc:docMk/>
              <pc:sldMasterMk cId="2055888188" sldId="2147483672"/>
              <pc:sldLayoutMk cId="2937747410" sldId="2147483674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7:44:03.535" v="14" actId="790"/>
            <ac:spMkLst>
              <pc:docMk/>
              <pc:sldMasterMk cId="2055888188" sldId="2147483672"/>
              <pc:sldLayoutMk cId="2937747410" sldId="2147483674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7:44:03.535" v="14" actId="790"/>
            <ac:spMkLst>
              <pc:docMk/>
              <pc:sldMasterMk cId="2055888188" sldId="2147483672"/>
              <pc:sldLayoutMk cId="2937747410" sldId="2147483674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7:44:03.535" v="14" actId="790"/>
            <ac:spMkLst>
              <pc:docMk/>
              <pc:sldMasterMk cId="2055888188" sldId="2147483672"/>
              <pc:sldLayoutMk cId="2937747410" sldId="2147483674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7:44:11.769" v="15" actId="790"/>
          <pc:sldLayoutMkLst>
            <pc:docMk/>
            <pc:sldMasterMk cId="2055888188" sldId="2147483672"/>
            <pc:sldLayoutMk cId="3117983739" sldId="2147483675"/>
          </pc:sldLayoutMkLst>
          <pc:spChg chg="mod">
            <ac:chgData name="Fake Test User" userId="SID-0" providerId="Test" clId="FakeClientId" dt="2019-02-02T07:44:11.769" v="15" actId="790"/>
            <ac:spMkLst>
              <pc:docMk/>
              <pc:sldMasterMk cId="2055888188" sldId="2147483672"/>
              <pc:sldLayoutMk cId="3117983739" sldId="2147483675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7:44:11.769" v="15" actId="790"/>
            <ac:spMkLst>
              <pc:docMk/>
              <pc:sldMasterMk cId="2055888188" sldId="2147483672"/>
              <pc:sldLayoutMk cId="3117983739" sldId="2147483675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7:44:11.769" v="15" actId="790"/>
            <ac:spMkLst>
              <pc:docMk/>
              <pc:sldMasterMk cId="2055888188" sldId="2147483672"/>
              <pc:sldLayoutMk cId="3117983739" sldId="2147483675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7:44:11.769" v="15" actId="790"/>
            <ac:spMkLst>
              <pc:docMk/>
              <pc:sldMasterMk cId="2055888188" sldId="2147483672"/>
              <pc:sldLayoutMk cId="3117983739" sldId="2147483675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7:44:11.769" v="15" actId="790"/>
            <ac:spMkLst>
              <pc:docMk/>
              <pc:sldMasterMk cId="2055888188" sldId="2147483672"/>
              <pc:sldLayoutMk cId="3117983739" sldId="2147483675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7:45:55.809" v="22" actId="790"/>
          <pc:sldLayoutMkLst>
            <pc:docMk/>
            <pc:sldMasterMk cId="2055888188" sldId="2147483672"/>
            <pc:sldLayoutMk cId="847973970" sldId="2147483676"/>
          </pc:sldLayoutMkLst>
          <pc:spChg chg="mod">
            <ac:chgData name="Fake Test User" userId="SID-0" providerId="Test" clId="FakeClientId" dt="2019-02-02T07:45:55.809" v="22" actId="790"/>
            <ac:spMkLst>
              <pc:docMk/>
              <pc:sldMasterMk cId="2055888188" sldId="2147483672"/>
              <pc:sldLayoutMk cId="847973970" sldId="2147483676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7:45:55.809" v="22" actId="790"/>
            <ac:spMkLst>
              <pc:docMk/>
              <pc:sldMasterMk cId="2055888188" sldId="2147483672"/>
              <pc:sldLayoutMk cId="847973970" sldId="2147483676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7:45:55.809" v="22" actId="790"/>
            <ac:spMkLst>
              <pc:docMk/>
              <pc:sldMasterMk cId="2055888188" sldId="2147483672"/>
              <pc:sldLayoutMk cId="847973970" sldId="2147483676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7:45:55.809" v="22" actId="790"/>
            <ac:spMkLst>
              <pc:docMk/>
              <pc:sldMasterMk cId="2055888188" sldId="2147483672"/>
              <pc:sldLayoutMk cId="847973970" sldId="2147483676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7:45:55.809" v="22" actId="790"/>
            <ac:spMkLst>
              <pc:docMk/>
              <pc:sldMasterMk cId="2055888188" sldId="2147483672"/>
              <pc:sldLayoutMk cId="847973970" sldId="2147483676"/>
              <ac:spMk id="6" creationId="{00000000-0000-0000-0000-000000000000}"/>
            </ac:spMkLst>
          </pc:spChg>
          <pc:spChg chg="mod">
            <ac:chgData name="Fake Test User" userId="SID-0" providerId="Test" clId="FakeClientId" dt="2019-02-02T07:45:55.809" v="22" actId="790"/>
            <ac:spMkLst>
              <pc:docMk/>
              <pc:sldMasterMk cId="2055888188" sldId="2147483672"/>
              <pc:sldLayoutMk cId="847973970" sldId="2147483676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7:46:02.840" v="23" actId="790"/>
          <pc:sldLayoutMkLst>
            <pc:docMk/>
            <pc:sldMasterMk cId="2055888188" sldId="2147483672"/>
            <pc:sldLayoutMk cId="2096214922" sldId="2147483677"/>
          </pc:sldLayoutMkLst>
          <pc:spChg chg="mod">
            <ac:chgData name="Fake Test User" userId="SID-0" providerId="Test" clId="FakeClientId" dt="2019-02-02T07:46:02.840" v="23" actId="790"/>
            <ac:spMkLst>
              <pc:docMk/>
              <pc:sldMasterMk cId="2055888188" sldId="2147483672"/>
              <pc:sldLayoutMk cId="2096214922" sldId="2147483677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7:46:02.840" v="23" actId="790"/>
            <ac:spMkLst>
              <pc:docMk/>
              <pc:sldMasterMk cId="2055888188" sldId="2147483672"/>
              <pc:sldLayoutMk cId="2096214922" sldId="2147483677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7:46:02.840" v="23" actId="790"/>
            <ac:spMkLst>
              <pc:docMk/>
              <pc:sldMasterMk cId="2055888188" sldId="2147483672"/>
              <pc:sldLayoutMk cId="2096214922" sldId="2147483677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7:46:02.840" v="23" actId="790"/>
            <ac:spMkLst>
              <pc:docMk/>
              <pc:sldMasterMk cId="2055888188" sldId="2147483672"/>
              <pc:sldLayoutMk cId="2096214922" sldId="2147483677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7:46:02.840" v="23" actId="790"/>
            <ac:spMkLst>
              <pc:docMk/>
              <pc:sldMasterMk cId="2055888188" sldId="2147483672"/>
              <pc:sldLayoutMk cId="2096214922" sldId="2147483677"/>
              <ac:spMk id="6" creationId="{00000000-0000-0000-0000-000000000000}"/>
            </ac:spMkLst>
          </pc:spChg>
          <pc:spChg chg="mod">
            <ac:chgData name="Fake Test User" userId="SID-0" providerId="Test" clId="FakeClientId" dt="2019-02-02T07:46:02.840" v="23" actId="790"/>
            <ac:spMkLst>
              <pc:docMk/>
              <pc:sldMasterMk cId="2055888188" sldId="2147483672"/>
              <pc:sldLayoutMk cId="2096214922" sldId="2147483677"/>
              <ac:spMk id="7" creationId="{00000000-0000-0000-0000-000000000000}"/>
            </ac:spMkLst>
          </pc:spChg>
          <pc:spChg chg="mod">
            <ac:chgData name="Fake Test User" userId="SID-0" providerId="Test" clId="FakeClientId" dt="2019-02-02T07:46:02.840" v="23" actId="790"/>
            <ac:spMkLst>
              <pc:docMk/>
              <pc:sldMasterMk cId="2055888188" sldId="2147483672"/>
              <pc:sldLayoutMk cId="2096214922" sldId="2147483677"/>
              <ac:spMk id="8" creationId="{00000000-0000-0000-0000-000000000000}"/>
            </ac:spMkLst>
          </pc:spChg>
          <pc:spChg chg="mod">
            <ac:chgData name="Fake Test User" userId="SID-0" providerId="Test" clId="FakeClientId" dt="2019-02-02T07:46:02.840" v="23" actId="790"/>
            <ac:spMkLst>
              <pc:docMk/>
              <pc:sldMasterMk cId="2055888188" sldId="2147483672"/>
              <pc:sldLayoutMk cId="2096214922" sldId="2147483677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7:46:06.590" v="24" actId="790"/>
          <pc:sldLayoutMkLst>
            <pc:docMk/>
            <pc:sldMasterMk cId="2055888188" sldId="2147483672"/>
            <pc:sldLayoutMk cId="863702949" sldId="2147483678"/>
          </pc:sldLayoutMkLst>
          <pc:spChg chg="mod">
            <ac:chgData name="Fake Test User" userId="SID-0" providerId="Test" clId="FakeClientId" dt="2019-02-02T07:46:06.590" v="24" actId="790"/>
            <ac:spMkLst>
              <pc:docMk/>
              <pc:sldMasterMk cId="2055888188" sldId="2147483672"/>
              <pc:sldLayoutMk cId="863702949" sldId="2147483678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7:46:06.590" v="24" actId="790"/>
            <ac:spMkLst>
              <pc:docMk/>
              <pc:sldMasterMk cId="2055888188" sldId="2147483672"/>
              <pc:sldLayoutMk cId="863702949" sldId="2147483678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7:46:06.590" v="24" actId="790"/>
            <ac:spMkLst>
              <pc:docMk/>
              <pc:sldMasterMk cId="2055888188" sldId="2147483672"/>
              <pc:sldLayoutMk cId="863702949" sldId="2147483678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7:46:06.590" v="24" actId="790"/>
            <ac:spMkLst>
              <pc:docMk/>
              <pc:sldMasterMk cId="2055888188" sldId="2147483672"/>
              <pc:sldLayoutMk cId="863702949" sldId="2147483678"/>
              <ac:spMk id="5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7:46:10.246" v="25" actId="790"/>
          <pc:sldLayoutMkLst>
            <pc:docMk/>
            <pc:sldMasterMk cId="2055888188" sldId="2147483672"/>
            <pc:sldLayoutMk cId="1975391814" sldId="2147483679"/>
          </pc:sldLayoutMkLst>
          <pc:spChg chg="mod">
            <ac:chgData name="Fake Test User" userId="SID-0" providerId="Test" clId="FakeClientId" dt="2019-02-02T07:46:10.246" v="25" actId="790"/>
            <ac:spMkLst>
              <pc:docMk/>
              <pc:sldMasterMk cId="2055888188" sldId="2147483672"/>
              <pc:sldLayoutMk cId="1975391814" sldId="2147483679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7:46:10.246" v="25" actId="790"/>
            <ac:spMkLst>
              <pc:docMk/>
              <pc:sldMasterMk cId="2055888188" sldId="2147483672"/>
              <pc:sldLayoutMk cId="1975391814" sldId="2147483679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7:46:10.246" v="25" actId="790"/>
            <ac:spMkLst>
              <pc:docMk/>
              <pc:sldMasterMk cId="2055888188" sldId="2147483672"/>
              <pc:sldLayoutMk cId="1975391814" sldId="2147483679"/>
              <ac:spMk id="4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7:46:14.277" v="26" actId="790"/>
          <pc:sldLayoutMkLst>
            <pc:docMk/>
            <pc:sldMasterMk cId="2055888188" sldId="2147483672"/>
            <pc:sldLayoutMk cId="4163475209" sldId="2147483680"/>
          </pc:sldLayoutMkLst>
          <pc:spChg chg="mod">
            <ac:chgData name="Fake Test User" userId="SID-0" providerId="Test" clId="FakeClientId" dt="2019-02-02T07:46:14.277" v="26" actId="790"/>
            <ac:spMkLst>
              <pc:docMk/>
              <pc:sldMasterMk cId="2055888188" sldId="2147483672"/>
              <pc:sldLayoutMk cId="4163475209" sldId="2147483680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7:46:14.277" v="26" actId="790"/>
            <ac:spMkLst>
              <pc:docMk/>
              <pc:sldMasterMk cId="2055888188" sldId="2147483672"/>
              <pc:sldLayoutMk cId="4163475209" sldId="2147483680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7:46:14.277" v="26" actId="790"/>
            <ac:spMkLst>
              <pc:docMk/>
              <pc:sldMasterMk cId="2055888188" sldId="2147483672"/>
              <pc:sldLayoutMk cId="4163475209" sldId="2147483680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7:46:14.277" v="26" actId="790"/>
            <ac:spMkLst>
              <pc:docMk/>
              <pc:sldMasterMk cId="2055888188" sldId="2147483672"/>
              <pc:sldLayoutMk cId="4163475209" sldId="2147483680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7:46:14.277" v="26" actId="790"/>
            <ac:spMkLst>
              <pc:docMk/>
              <pc:sldMasterMk cId="2055888188" sldId="2147483672"/>
              <pc:sldLayoutMk cId="4163475209" sldId="2147483680"/>
              <ac:spMk id="6" creationId="{00000000-0000-0000-0000-000000000000}"/>
            </ac:spMkLst>
          </pc:spChg>
          <pc:spChg chg="mod">
            <ac:chgData name="Fake Test User" userId="SID-0" providerId="Test" clId="FakeClientId" dt="2019-02-02T07:46:14.277" v="26" actId="790"/>
            <ac:spMkLst>
              <pc:docMk/>
              <pc:sldMasterMk cId="2055888188" sldId="2147483672"/>
              <pc:sldLayoutMk cId="4163475209" sldId="2147483680"/>
              <ac:spMk id="7" creationId="{00000000-0000-0000-0000-000000000000}"/>
            </ac:spMkLst>
          </pc:spChg>
          <pc:spChg chg="mod">
            <ac:chgData name="Fake Test User" userId="SID-0" providerId="Test" clId="FakeClientId" dt="2019-02-02T07:46:14.277" v="26" actId="790"/>
            <ac:spMkLst>
              <pc:docMk/>
              <pc:sldMasterMk cId="2055888188" sldId="2147483672"/>
              <pc:sldLayoutMk cId="4163475209" sldId="2147483680"/>
              <ac:spMk id="9" creationId="{00000000-0000-0000-0000-000000000000}"/>
            </ac:spMkLst>
          </pc:spChg>
          <pc:spChg chg="mod">
            <ac:chgData name="Fake Test User" userId="SID-0" providerId="Test" clId="FakeClientId" dt="2019-02-02T07:46:14.277" v="26" actId="790"/>
            <ac:spMkLst>
              <pc:docMk/>
              <pc:sldMasterMk cId="2055888188" sldId="2147483672"/>
              <pc:sldLayoutMk cId="4163475209" sldId="2147483680"/>
              <ac:spMk id="10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7:46:18.151" v="27" actId="790"/>
          <pc:sldLayoutMkLst>
            <pc:docMk/>
            <pc:sldMasterMk cId="2055888188" sldId="2147483672"/>
            <pc:sldLayoutMk cId="3800320600" sldId="2147483681"/>
          </pc:sldLayoutMkLst>
          <pc:spChg chg="mod">
            <ac:chgData name="Fake Test User" userId="SID-0" providerId="Test" clId="FakeClientId" dt="2019-02-02T07:46:18.151" v="27" actId="790"/>
            <ac:spMkLst>
              <pc:docMk/>
              <pc:sldMasterMk cId="2055888188" sldId="2147483672"/>
              <pc:sldLayoutMk cId="3800320600" sldId="2147483681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7:46:18.151" v="27" actId="790"/>
            <ac:spMkLst>
              <pc:docMk/>
              <pc:sldMasterMk cId="2055888188" sldId="2147483672"/>
              <pc:sldLayoutMk cId="3800320600" sldId="2147483681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7:46:18.151" v="27" actId="790"/>
            <ac:spMkLst>
              <pc:docMk/>
              <pc:sldMasterMk cId="2055888188" sldId="2147483672"/>
              <pc:sldLayoutMk cId="3800320600" sldId="2147483681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7:46:18.151" v="27" actId="790"/>
            <ac:spMkLst>
              <pc:docMk/>
              <pc:sldMasterMk cId="2055888188" sldId="2147483672"/>
              <pc:sldLayoutMk cId="3800320600" sldId="2147483681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7:46:18.151" v="27" actId="790"/>
            <ac:spMkLst>
              <pc:docMk/>
              <pc:sldMasterMk cId="2055888188" sldId="2147483672"/>
              <pc:sldLayoutMk cId="3800320600" sldId="2147483681"/>
              <ac:spMk id="6" creationId="{00000000-0000-0000-0000-000000000000}"/>
            </ac:spMkLst>
          </pc:spChg>
          <pc:spChg chg="mod">
            <ac:chgData name="Fake Test User" userId="SID-0" providerId="Test" clId="FakeClientId" dt="2019-02-02T07:46:18.151" v="27" actId="790"/>
            <ac:spMkLst>
              <pc:docMk/>
              <pc:sldMasterMk cId="2055888188" sldId="2147483672"/>
              <pc:sldLayoutMk cId="3800320600" sldId="2147483681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7:46:24.464" v="28" actId="790"/>
          <pc:sldLayoutMkLst>
            <pc:docMk/>
            <pc:sldMasterMk cId="2055888188" sldId="2147483672"/>
            <pc:sldLayoutMk cId="3438011728" sldId="2147483682"/>
          </pc:sldLayoutMkLst>
          <pc:spChg chg="mod">
            <ac:chgData name="Fake Test User" userId="SID-0" providerId="Test" clId="FakeClientId" dt="2019-02-02T07:46:24.464" v="28" actId="790"/>
            <ac:spMkLst>
              <pc:docMk/>
              <pc:sldMasterMk cId="2055888188" sldId="2147483672"/>
              <pc:sldLayoutMk cId="3438011728" sldId="2147483682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7:46:24.464" v="28" actId="790"/>
            <ac:spMkLst>
              <pc:docMk/>
              <pc:sldMasterMk cId="2055888188" sldId="2147483672"/>
              <pc:sldLayoutMk cId="3438011728" sldId="2147483682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7:46:24.464" v="28" actId="790"/>
            <ac:spMkLst>
              <pc:docMk/>
              <pc:sldMasterMk cId="2055888188" sldId="2147483672"/>
              <pc:sldLayoutMk cId="3438011728" sldId="2147483682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7:46:24.464" v="28" actId="790"/>
            <ac:spMkLst>
              <pc:docMk/>
              <pc:sldMasterMk cId="2055888188" sldId="2147483672"/>
              <pc:sldLayoutMk cId="3438011728" sldId="2147483682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7:46:24.464" v="28" actId="790"/>
            <ac:spMkLst>
              <pc:docMk/>
              <pc:sldMasterMk cId="2055888188" sldId="2147483672"/>
              <pc:sldLayoutMk cId="3438011728" sldId="2147483682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7:46:28.510" v="29" actId="790"/>
          <pc:sldLayoutMkLst>
            <pc:docMk/>
            <pc:sldMasterMk cId="2055888188" sldId="2147483672"/>
            <pc:sldLayoutMk cId="441314770" sldId="2147483684"/>
          </pc:sldLayoutMkLst>
          <pc:spChg chg="mod">
            <ac:chgData name="Fake Test User" userId="SID-0" providerId="Test" clId="FakeClientId" dt="2019-02-02T07:46:28.510" v="29" actId="790"/>
            <ac:spMkLst>
              <pc:docMk/>
              <pc:sldMasterMk cId="2055888188" sldId="2147483672"/>
              <pc:sldLayoutMk cId="441314770" sldId="2147483684"/>
              <ac:spMk id="6" creationId="{6B648FD0-55DC-447B-ABE6-ABE18CDB9280}"/>
            </ac:spMkLst>
          </pc:spChg>
          <pc:spChg chg="mod">
            <ac:chgData name="Fake Test User" userId="SID-0" providerId="Test" clId="FakeClientId" dt="2019-02-02T07:46:28.510" v="29" actId="790"/>
            <ac:spMkLst>
              <pc:docMk/>
              <pc:sldMasterMk cId="2055888188" sldId="2147483672"/>
              <pc:sldLayoutMk cId="441314770" sldId="2147483684"/>
              <ac:spMk id="7" creationId="{AB70EC0B-2C34-45A7-B467-E0E86AA7137A}"/>
            </ac:spMkLst>
          </pc:spChg>
          <pc:spChg chg="mod">
            <ac:chgData name="Fake Test User" userId="SID-0" providerId="Test" clId="FakeClientId" dt="2019-02-02T07:46:28.510" v="29" actId="790"/>
            <ac:spMkLst>
              <pc:docMk/>
              <pc:sldMasterMk cId="2055888188" sldId="2147483672"/>
              <pc:sldLayoutMk cId="441314770" sldId="2147483684"/>
              <ac:spMk id="8" creationId="{4BDA6FDF-09AF-46C0-BB0B-B053C112B370}"/>
            </ac:spMkLst>
          </pc:spChg>
          <pc:spChg chg="mod">
            <ac:chgData name="Fake Test User" userId="SID-0" providerId="Test" clId="FakeClientId" dt="2019-02-02T07:46:28.510" v="29" actId="790"/>
            <ac:spMkLst>
              <pc:docMk/>
              <pc:sldMasterMk cId="2055888188" sldId="2147483672"/>
              <pc:sldLayoutMk cId="441314770" sldId="2147483684"/>
              <ac:spMk id="9" creationId="{64941BAD-E5DD-4B7D-B48F-E67D87DB417D}"/>
            </ac:spMkLst>
          </pc:spChg>
          <pc:spChg chg="mod">
            <ac:chgData name="Fake Test User" userId="SID-0" providerId="Test" clId="FakeClientId" dt="2019-02-02T07:46:28.510" v="29" actId="790"/>
            <ac:spMkLst>
              <pc:docMk/>
              <pc:sldMasterMk cId="2055888188" sldId="2147483672"/>
              <pc:sldLayoutMk cId="441314770" sldId="2147483684"/>
              <ac:spMk id="10" creationId="{A1132073-49CD-425A-BD18-5DCC3E0424E4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6E9AB6D-0DFE-4FDE-BD11-23AD89E3FAA5}" type="datetime1">
              <a:rPr lang="ru-RU" smtClean="0"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0FF504E9-2329-4589-AC23-ED9F24AD634C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41221E5-7225-48EB-A4EE-420E7BFCF70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011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49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404534"/>
            <a:ext cx="7764913" cy="1646302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050834"/>
            <a:ext cx="7764913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B44F902-94AB-4E30-991D-F4DB7DDE9951}" type="datetime1">
              <a:rPr lang="ru-RU" noProof="0" smtClean="0"/>
              <a:t>08.11.2020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2603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09600"/>
            <a:ext cx="8594429" cy="3403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8A7FA71-427A-4911-962C-028F905C1A78}" type="datetime1">
              <a:rPr lang="ru-RU" noProof="0" smtClean="0"/>
              <a:t>08.11.2020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367608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3632200"/>
            <a:ext cx="722264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8A7FA71-427A-4911-962C-028F905C1A78}" type="datetime1">
              <a:rPr lang="ru-RU" noProof="0" smtClean="0"/>
              <a:t>08.11.2020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0" name="TextBox 19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799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359455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1931988"/>
            <a:ext cx="8594429" cy="2595460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8A7FA71-427A-4911-962C-028F905C1A78}" type="datetime1">
              <a:rPr lang="ru-RU" noProof="0" smtClean="0"/>
              <a:t>08.11.2020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9332987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8A7FA71-427A-4911-962C-028F905C1A78}" type="datetime1">
              <a:rPr lang="ru-RU" noProof="0" smtClean="0"/>
              <a:t>08.11.2020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63831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09600"/>
            <a:ext cx="858596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8A7FA71-427A-4911-962C-028F905C1A78}" type="datetime1">
              <a:rPr lang="ru-RU" noProof="0" smtClean="0"/>
              <a:t>08.11.2020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5511233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9C890CE-528E-4EF2-AFA1-3FE835B04520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3281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09600"/>
            <a:ext cx="130440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09600"/>
            <a:ext cx="705831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D56C194-C350-40F0-A584-73C4A6785228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6626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 1">
            <a:extLst>
              <a:ext uri="{FF2B5EF4-FFF2-40B4-BE49-F238E27FC236}">
                <a16:creationId xmlns:a16="http://schemas.microsoft.com/office/drawing/2014/main" id="{6B648FD0-55DC-447B-ABE6-ABE18CDB92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id="{AB70EC0B-2C34-45A7-B467-E0E86AA713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8" name="Дата 3">
            <a:extLst>
              <a:ext uri="{FF2B5EF4-FFF2-40B4-BE49-F238E27FC236}">
                <a16:creationId xmlns:a16="http://schemas.microsoft.com/office/drawing/2014/main" id="{4BDA6FDF-09AF-46C0-BB0B-B053C112B3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1218883" cy="365125"/>
          </a:xfrm>
        </p:spPr>
        <p:txBody>
          <a:bodyPr rtlCol="0"/>
          <a:lstStyle/>
          <a:p>
            <a:pPr rtl="0"/>
            <a:fld id="{BD56C194-C350-40F0-A584-73C4A6785228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9" name="Нижний колонтитул 4">
            <a:extLst>
              <a:ext uri="{FF2B5EF4-FFF2-40B4-BE49-F238E27FC236}">
                <a16:creationId xmlns:a16="http://schemas.microsoft.com/office/drawing/2014/main" id="{64941BAD-E5DD-4B7D-B48F-E67D87DB4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id="{A1132073-49CD-425A-BD18-5DCC3E042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4131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1384ACB-F150-4D17-BEFC-AC202882DC30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4755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700868"/>
            <a:ext cx="8594429" cy="1826581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E95C3F-AF30-4C97-8284-A40480B3636C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6261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160589"/>
            <a:ext cx="418294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160590"/>
            <a:ext cx="418294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8A7FA71-427A-4911-962C-028F905C1A78}" type="datetime1">
              <a:rPr lang="ru-RU" noProof="0" smtClean="0"/>
              <a:t>08.11.2020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2451151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160983"/>
            <a:ext cx="4184533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2737246"/>
            <a:ext cx="418453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160983"/>
            <a:ext cx="4184528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2737246"/>
            <a:ext cx="418452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3A7FA9-9452-4AAA-AAD6-01C724ADD0E9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9203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F3DF08D-1C1C-44F8-9581-6F69B73C4E55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5664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DBEBB9F-4BB6-4EC5-AB6A-E2066D75B231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9009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498604"/>
            <a:ext cx="3853524" cy="1278466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14925"/>
            <a:ext cx="451236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2777069"/>
            <a:ext cx="385352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20E5C58-9BF1-4825-847B-E384E43449DF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6987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4800600"/>
            <a:ext cx="859442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09600"/>
            <a:ext cx="859442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5367338"/>
            <a:ext cx="8594428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EF16E-C176-4708-9F55-7DAF7F79B22F}" type="datetime1">
              <a:rPr lang="ru-RU" noProof="0" smtClean="0"/>
              <a:t>08.11.2020</a:t>
            </a:fld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9441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160590"/>
            <a:ext cx="859442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041363"/>
            <a:ext cx="911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8A7FA71-427A-4911-962C-028F905C1A78}" type="datetime1">
              <a:rPr lang="ru-RU" noProof="0" smtClean="0"/>
              <a:t>08.11.2020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041363"/>
            <a:ext cx="62959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041363"/>
            <a:ext cx="68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0926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684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9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988840"/>
            <a:ext cx="8329031" cy="4869160"/>
          </a:xfrm>
        </p:spPr>
        <p:txBody>
          <a:bodyPr rtlCol="0"/>
          <a:lstStyle/>
          <a:p>
            <a:pPr algn="ctr" rtl="0"/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подарочной </a:t>
            </a: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паковки: Пирамидка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 Воспитатель ГПД   </a:t>
            </a:r>
            <a:b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Фридман Эльвира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Ильясовна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 – Петербург</a:t>
            </a:r>
            <a:b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3813" y="260649"/>
            <a:ext cx="7488832" cy="1368152"/>
          </a:xfrm>
        </p:spPr>
        <p:txBody>
          <a:bodyPr rtlCol="0">
            <a:normAutofit/>
          </a:bodyPr>
          <a:lstStyle/>
          <a:p>
            <a:pPr algn="l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 223 с углубленным изучением немецкого языка </a:t>
            </a:r>
          </a:p>
          <a:p>
            <a:pPr algn="l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Кировского района Санкт-Петербурга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97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9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такие пирамидки получились у ребят из 1«Б» класса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956" y="2160588"/>
            <a:ext cx="6336703" cy="4220740"/>
          </a:xfrm>
        </p:spPr>
      </p:pic>
    </p:spTree>
    <p:extLst>
      <p:ext uri="{BB962C8B-B14F-4D97-AF65-F5344CB8AC3E}">
        <p14:creationId xmlns:p14="http://schemas.microsoft.com/office/powerpoint/2010/main" val="318754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7158" y="260648"/>
            <a:ext cx="10313798" cy="648072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с ножницами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677158" y="1052736"/>
            <a:ext cx="8594429" cy="5472608"/>
          </a:xfrm>
        </p:spPr>
        <p:txBody>
          <a:bodyPr rtlCol="0"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Храните 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 в указанном месте в определённом 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положении.</a:t>
            </a:r>
          </a:p>
          <a:p>
            <a:pPr marL="0" lvl="0" indent="0"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 время работы с ножницами сохраняйте правильную осанку.</a:t>
            </a:r>
            <a:endParaRPr lang="ru-RU" sz="26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Не оставляйте ножницы в открытом виде.</a:t>
            </a:r>
          </a:p>
          <a:p>
            <a:pPr marL="0" lvl="0" indent="0"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держите ножницы лезвием вверх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Передавайте закрытые ножницы кольцами вперёд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Не поворачивайте ножницы острием к себе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Не 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подходите к товарищу во время работы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При работе с ножницами следите за пальцами 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руки, в которой держите материал.</a:t>
            </a:r>
          </a:p>
          <a:p>
            <a:pPr marL="0" lvl="0" indent="0">
              <a:buNone/>
            </a:pP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Закончив </a:t>
            </a: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работу, проверьте состояние оборудования и инвентаря, очистите его, уложите и уберите, приведите рабочее место в порядок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 случае даже незначительной травмы сообщите 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воспитателю/учителю.</a:t>
            </a:r>
          </a:p>
          <a:p>
            <a:pPr lvl="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28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9665726" cy="8751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с клеем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158" y="1772816"/>
            <a:ext cx="8594429" cy="42685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допускайте попадания клея в глаза, в рот, на слизистые носа.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Клей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храните в плотно закрытой упаковке.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клеем пользуйтесь кисточкой, если это требуется.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Излишки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клея убирайте мягкой тряпочкой или салфеткой, осторожно прижимая её.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Кисточку и руки после работы хорошо вымойте с мылом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попадении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глаза необходимо промыть глаза большим количеством воды.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843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нам потребуется?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677158" y="1628800"/>
            <a:ext cx="4182945" cy="475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Линейка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Простой карандаш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Ножницы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Дырокол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Нитки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Белая бумага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Бумага для упаковки подарков, либо цветная бумага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260" y="1628800"/>
            <a:ext cx="432048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6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158" y="1772815"/>
            <a:ext cx="4182945" cy="25922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Создаем шаблон изделия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220" y="1772815"/>
            <a:ext cx="5112568" cy="426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75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158" y="332656"/>
            <a:ext cx="8594429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158" y="1484784"/>
            <a:ext cx="4182945" cy="45565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Переносим   шаблон на упаковочную бумагу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Делаем четыре отверстия у вершин треугольников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300" y="1484784"/>
            <a:ext cx="4185287" cy="4896544"/>
          </a:xfrm>
        </p:spPr>
      </p:pic>
    </p:spTree>
    <p:extLst>
      <p:ext uri="{BB962C8B-B14F-4D97-AF65-F5344CB8AC3E}">
        <p14:creationId xmlns:p14="http://schemas.microsoft.com/office/powerpoint/2010/main" val="104659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158" y="1556792"/>
            <a:ext cx="4182945" cy="44845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Линейку плотно прижимаем к бумаге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Сгибаем по линейке и проглаживаем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4332" y="1556792"/>
            <a:ext cx="4104456" cy="448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852" y="332656"/>
            <a:ext cx="8217735" cy="100811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33772" y="1484785"/>
            <a:ext cx="4630623" cy="43204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Отрезаем нить (15 см)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Собираем пирамидку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Продеваем нить в отверстия у вершины пирамиды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Завязываем бантик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При желании, ребра пирамиды можно проклеить клеем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8268" y="1484784"/>
            <a:ext cx="5472607" cy="454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7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забудьте про конфетки!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940" y="1930400"/>
            <a:ext cx="6552727" cy="4234904"/>
          </a:xfrm>
        </p:spPr>
      </p:pic>
    </p:spTree>
    <p:extLst>
      <p:ext uri="{BB962C8B-B14F-4D97-AF65-F5344CB8AC3E}">
        <p14:creationId xmlns:p14="http://schemas.microsoft.com/office/powerpoint/2010/main" val="54597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526</TotalTime>
  <Words>344</Words>
  <Application>Microsoft Office PowerPoint</Application>
  <PresentationFormat>Произвольный</PresentationFormat>
  <Paragraphs>47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Times New Roman</vt:lpstr>
      <vt:lpstr>Trebuchet MS</vt:lpstr>
      <vt:lpstr>Wingdings 3</vt:lpstr>
      <vt:lpstr>Аспект</vt:lpstr>
      <vt:lpstr>Изготовление подарочной упаковки: Пирамидка  Разработала: Воспитатель ГПД    Фридман Эльвира Ильясовна   Санкт – Петербург 2020</vt:lpstr>
      <vt:lpstr>Правила работы с ножницами</vt:lpstr>
      <vt:lpstr>Правила работы с клеем</vt:lpstr>
      <vt:lpstr>Что нам потребуется?</vt:lpstr>
      <vt:lpstr>Ход работы</vt:lpstr>
      <vt:lpstr>Ход работы</vt:lpstr>
      <vt:lpstr>Ход работы</vt:lpstr>
      <vt:lpstr>Ход работы</vt:lpstr>
      <vt:lpstr>Не забудьте про конфетки!</vt:lpstr>
      <vt:lpstr>Вот такие пирамидки получились у ребят из 1«Б» класса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подарочной упаковки: Пирамидка  Разработала: Воспитатель ГПД Фридиан Эльвира Ильясовна     Санкт – Петербург 2020</dc:title>
  <dc:creator>Michael</dc:creator>
  <cp:lastModifiedBy>Michael</cp:lastModifiedBy>
  <cp:revision>17</cp:revision>
  <dcterms:created xsi:type="dcterms:W3CDTF">2020-11-06T18:29:16Z</dcterms:created>
  <dcterms:modified xsi:type="dcterms:W3CDTF">2020-11-07T21:18:28Z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