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81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EC1F11-1240-4913-BB13-A0900C1C0286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D00AA-F8C0-4C05-B139-CA85C7FC7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968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D00AA-F8C0-4C05-B139-CA85C7FC7BE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836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55BE-774A-4D8F-884B-0A976DBFA815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CC98436-0AC5-4447-869B-EC7E24FB2D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55BE-774A-4D8F-884B-0A976DBFA815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8436-0AC5-4447-869B-EC7E24FB2D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55BE-774A-4D8F-884B-0A976DBFA815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8436-0AC5-4447-869B-EC7E24FB2D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55BE-774A-4D8F-884B-0A976DBFA815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CC98436-0AC5-4447-869B-EC7E24FB2D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55BE-774A-4D8F-884B-0A976DBFA815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8436-0AC5-4447-869B-EC7E24FB2D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55BE-774A-4D8F-884B-0A976DBFA815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8436-0AC5-4447-869B-EC7E24FB2D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55BE-774A-4D8F-884B-0A976DBFA815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CC98436-0AC5-4447-869B-EC7E24FB2DF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55BE-774A-4D8F-884B-0A976DBFA815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8436-0AC5-4447-869B-EC7E24FB2D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55BE-774A-4D8F-884B-0A976DBFA815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8436-0AC5-4447-869B-EC7E24FB2D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55BE-774A-4D8F-884B-0A976DBFA815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8436-0AC5-4447-869B-EC7E24FB2D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55BE-774A-4D8F-884B-0A976DBFA815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8436-0AC5-4447-869B-EC7E24FB2DF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AD855BE-774A-4D8F-884B-0A976DBFA815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CC98436-0AC5-4447-869B-EC7E24FB2DF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92696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ru-RU" sz="6000" dirty="0">
                <a:solidFill>
                  <a:schemeClr val="tx1"/>
                </a:solidFill>
              </a:rPr>
              <a:t>Ах какая модная шляпа!</a:t>
            </a:r>
            <a:br>
              <a:rPr lang="ru-RU" sz="6000" dirty="0">
                <a:solidFill>
                  <a:schemeClr val="tx1"/>
                </a:solidFill>
              </a:rPr>
            </a:b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293096"/>
            <a:ext cx="8458200" cy="1944216"/>
          </a:xfrm>
        </p:spPr>
        <p:txBody>
          <a:bodyPr>
            <a:normAutofit/>
          </a:bodyPr>
          <a:lstStyle/>
          <a:p>
            <a:pPr algn="r"/>
            <a:r>
              <a:rPr lang="ru-RU" sz="1600" b="1" dirty="0">
                <a:solidFill>
                  <a:schemeClr val="tx1"/>
                </a:solidFill>
              </a:rPr>
              <a:t>Выполнила – Селифанова Валентина Владимировна</a:t>
            </a:r>
          </a:p>
          <a:p>
            <a:pPr algn="r"/>
            <a:r>
              <a:rPr lang="ru-RU" sz="1600" b="1" dirty="0">
                <a:solidFill>
                  <a:schemeClr val="tx1"/>
                </a:solidFill>
              </a:rPr>
              <a:t>ГБОУ школа №370 Московского района СПб</a:t>
            </a:r>
          </a:p>
          <a:p>
            <a:pPr algn="r"/>
            <a:r>
              <a:rPr lang="ru-RU" sz="1600" b="1" dirty="0">
                <a:solidFill>
                  <a:schemeClr val="tx1"/>
                </a:solidFill>
              </a:rPr>
              <a:t>Презентация подготовлена для детей начальной школы</a:t>
            </a:r>
          </a:p>
          <a:p>
            <a:pPr algn="r"/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017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099592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Чуть позже Мужчины тоже стали носить модные шляпы и в то время появляются шляпы с очень широкими полями. Такие шляпы были придуманы для защиты знатного человека от грязи и мусора, который выкидывали из балкона. Такие шляпы украшали </a:t>
            </a:r>
            <a:r>
              <a:rPr lang="ru-RU" sz="1800" dirty="0">
                <a:solidFill>
                  <a:schemeClr val="tx1"/>
                </a:solidFill>
                <a:effectLst/>
              </a:rPr>
              <a:t>драгоценностями и перьями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52120" y="1916832"/>
            <a:ext cx="3096344" cy="3672408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Специально для таких шляп мужчины  придумали поклон со снятием шляпы. Так они показывали своё уважение знатной даме или господину.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7" y="1772816"/>
            <a:ext cx="4649957" cy="4752528"/>
          </a:xfrm>
        </p:spPr>
      </p:pic>
    </p:spTree>
    <p:extLst>
      <p:ext uri="{BB962C8B-B14F-4D97-AF65-F5344CB8AC3E}">
        <p14:creationId xmlns:p14="http://schemas.microsoft.com/office/powerpoint/2010/main" val="1452734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В то время когда у мужчин было модно носить шляпы с большими полями, женщины, чтобы отличаться, стали носить чепчики, которые украшались цветами.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268760"/>
            <a:ext cx="5688632" cy="5400600"/>
          </a:xfrm>
        </p:spPr>
      </p:pic>
    </p:spTree>
    <p:extLst>
      <p:ext uri="{BB962C8B-B14F-4D97-AF65-F5344CB8AC3E}">
        <p14:creationId xmlns:p14="http://schemas.microsoft.com/office/powerpoint/2010/main" val="1377268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В те времена мужчины часто ездили на охоту, на лошадях. Ребята, как вы думаете удобно было наезднику охотиться когда у него на голове была одета большая шляпа? </a:t>
            </a:r>
            <a:r>
              <a:rPr lang="ru-RU" i="1" dirty="0">
                <a:solidFill>
                  <a:schemeClr val="tx1"/>
                </a:solidFill>
              </a:rPr>
              <a:t>(нет)</a:t>
            </a:r>
          </a:p>
          <a:p>
            <a:r>
              <a:rPr lang="ru-RU" dirty="0">
                <a:solidFill>
                  <a:schemeClr val="tx1"/>
                </a:solidFill>
              </a:rPr>
              <a:t>А почему? </a:t>
            </a:r>
            <a:r>
              <a:rPr lang="ru-RU" i="1" dirty="0">
                <a:solidFill>
                  <a:schemeClr val="tx1"/>
                </a:solidFill>
              </a:rPr>
              <a:t>(неудобно смотреть)</a:t>
            </a:r>
          </a:p>
          <a:p>
            <a:r>
              <a:rPr lang="ru-RU" dirty="0">
                <a:solidFill>
                  <a:schemeClr val="tx1"/>
                </a:solidFill>
              </a:rPr>
              <a:t>Правильно! Наезднику было не удобно смотреть по сторонам, к тому же он мог легко зацепиться шляпой в лесу за какую-нибудь ветку и упасть с лошади.</a:t>
            </a:r>
          </a:p>
        </p:txBody>
      </p:sp>
    </p:spTree>
    <p:extLst>
      <p:ext uri="{BB962C8B-B14F-4D97-AF65-F5344CB8AC3E}">
        <p14:creationId xmlns:p14="http://schemas.microsoft.com/office/powerpoint/2010/main" val="169831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>
                <a:solidFill>
                  <a:schemeClr val="tx1"/>
                </a:solidFill>
              </a:rPr>
              <a:t>Тогда мужчины решили что поля на шляпе нужно подкалывать булавкой и у них получилась уже новая шляпа, которую назвали «треуголка», потому что у неё было три угла.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09" y="1268760"/>
            <a:ext cx="7848872" cy="3960440"/>
          </a:xfrm>
        </p:spPr>
      </p:pic>
      <p:sp>
        <p:nvSpPr>
          <p:cNvPr id="7" name="Прямоугольник 6"/>
          <p:cNvSpPr/>
          <p:nvPr/>
        </p:nvSpPr>
        <p:spPr>
          <a:xfrm>
            <a:off x="683568" y="5517232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Такая шляпа стала очень модной и её стали носить военные.</a:t>
            </a:r>
          </a:p>
        </p:txBody>
      </p:sp>
    </p:spTree>
    <p:extLst>
      <p:ext uri="{BB962C8B-B14F-4D97-AF65-F5344CB8AC3E}">
        <p14:creationId xmlns:p14="http://schemas.microsoft.com/office/powerpoint/2010/main" val="2249826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>
                <a:solidFill>
                  <a:schemeClr val="tx1"/>
                </a:solidFill>
              </a:rPr>
              <a:t>Скажите пожалуйста а вам известен какой-нибудь современный герой, который очень любил носить треуголку? Я знаю одного такого героя. Вот он.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196752"/>
            <a:ext cx="5616624" cy="5400600"/>
          </a:xfrm>
        </p:spPr>
      </p:pic>
    </p:spTree>
    <p:extLst>
      <p:ext uri="{BB962C8B-B14F-4D97-AF65-F5344CB8AC3E}">
        <p14:creationId xmlns:p14="http://schemas.microsoft.com/office/powerpoint/2010/main" val="3173685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solidFill>
                  <a:schemeClr val="tx1"/>
                </a:solidFill>
              </a:rPr>
              <a:t>Через много лет в мире появился человек который придумал новую шляпу-цилиндр.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0768"/>
            <a:ext cx="3816424" cy="5091707"/>
          </a:xfrm>
        </p:spPr>
      </p:pic>
      <p:sp>
        <p:nvSpPr>
          <p:cNvPr id="7" name="Прямоугольник 6"/>
          <p:cNvSpPr/>
          <p:nvPr/>
        </p:nvSpPr>
        <p:spPr>
          <a:xfrm>
            <a:off x="4355976" y="148478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Такую шляпу стали носить и мужчины, и женщины. Затем появился складной цилиндр. Его очень любила носить старуха Шапокляк. Кстати, складной цилиндр так и называется «шапокляк»</a:t>
            </a:r>
          </a:p>
        </p:txBody>
      </p:sp>
      <p:pic>
        <p:nvPicPr>
          <p:cNvPr id="1028" name="Picture 4" descr="C:\Users\Алексей\было\Desktop\2695270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62112"/>
            <a:ext cx="3240360" cy="3707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234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1008112"/>
          </a:xfrm>
        </p:spPr>
        <p:txBody>
          <a:bodyPr>
            <a:normAutofit/>
          </a:bodyPr>
          <a:lstStyle/>
          <a:p>
            <a:r>
              <a:rPr lang="ru-RU" sz="1400" dirty="0">
                <a:solidFill>
                  <a:schemeClr val="tx1"/>
                </a:solidFill>
              </a:rPr>
              <a:t>Женские шляпы разделились на летние и зимние. Летом женщины носили соломенные лёгкие шляпки, а в другое время года более тёплые. Женские шляпы были самых разных видов. Их украшали лентами, перьями фруктами, драгоценностями и цветами. По женской шляпке можно было узнать насколько богата её семья.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1"/>
            <a:ext cx="3384376" cy="4713617"/>
          </a:xfrm>
        </p:spPr>
      </p:pic>
      <p:pic>
        <p:nvPicPr>
          <p:cNvPr id="2050" name="Picture 2" descr="C:\Users\Алексей\было\Desktop\56_medi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56792"/>
            <a:ext cx="356128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195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Позже в моду пришла шляпа-котелок, она была более удобная чем цилиндр и была меньше по размеру. Такая шляпа была в моде у мужчин очень-очень долго.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6792"/>
            <a:ext cx="4896543" cy="4971181"/>
          </a:xfrm>
        </p:spPr>
      </p:pic>
      <p:sp>
        <p:nvSpPr>
          <p:cNvPr id="5" name="Прямоугольник 4"/>
          <p:cNvSpPr/>
          <p:nvPr/>
        </p:nvSpPr>
        <p:spPr>
          <a:xfrm>
            <a:off x="5724128" y="1628800"/>
            <a:ext cx="314380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Перед вами очень известный</a:t>
            </a:r>
          </a:p>
          <a:p>
            <a:r>
              <a:rPr lang="ru-RU" dirty="0"/>
              <a:t>актёр - Чарли Чаплин. </a:t>
            </a:r>
          </a:p>
          <a:p>
            <a:r>
              <a:rPr lang="ru-RU" dirty="0"/>
              <a:t>Шляпа-котелок была его</a:t>
            </a:r>
          </a:p>
          <a:p>
            <a:r>
              <a:rPr lang="ru-RU" dirty="0"/>
              <a:t>Самым любимым предметом</a:t>
            </a:r>
          </a:p>
          <a:p>
            <a:r>
              <a:rPr lang="ru-RU" dirty="0"/>
              <a:t>в одежде.</a:t>
            </a:r>
          </a:p>
        </p:txBody>
      </p:sp>
    </p:spTree>
    <p:extLst>
      <p:ext uri="{BB962C8B-B14F-4D97-AF65-F5344CB8AC3E}">
        <p14:creationId xmlns:p14="http://schemas.microsoft.com/office/powerpoint/2010/main" val="28431676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Женские шляпы тоже стали меньше, но их по прежнему старались украшать всеми возможными способами.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8064896" cy="4824536"/>
          </a:xfrm>
        </p:spPr>
      </p:pic>
    </p:spTree>
    <p:extLst>
      <p:ext uri="{BB962C8B-B14F-4D97-AF65-F5344CB8AC3E}">
        <p14:creationId xmlns:p14="http://schemas.microsoft.com/office/powerpoint/2010/main" val="37947461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Через несколько лет в моде появились шляпки которые украшались чучелами животных и птиц.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1556791"/>
            <a:ext cx="3744417" cy="4627905"/>
          </a:xfrm>
        </p:spPr>
      </p:pic>
      <p:pic>
        <p:nvPicPr>
          <p:cNvPr id="3074" name="Picture 2" descr="C:\Users\Алексей\было\Desktop\bird h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96887"/>
            <a:ext cx="3452327" cy="458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703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Задачи: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Познакомить детей с историей возникновения шляпы.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Узнать о её функциональном назначении.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Показать виды шляп, их строение.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Вызвать эмоциональный отклик.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Расширить кругозор детей.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Проведение мастер-класса по изготовлению шляпы из картона.</a:t>
            </a:r>
          </a:p>
        </p:txBody>
      </p:sp>
    </p:spTree>
    <p:extLst>
      <p:ext uri="{BB962C8B-B14F-4D97-AF65-F5344CB8AC3E}">
        <p14:creationId xmlns:p14="http://schemas.microsoft.com/office/powerpoint/2010/main" val="41326275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Позже у женщин появились зимние шляпы из меха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628800"/>
            <a:ext cx="3422480" cy="4755157"/>
          </a:xfrm>
        </p:spPr>
      </p:pic>
    </p:spTree>
    <p:extLst>
      <p:ext uri="{BB962C8B-B14F-4D97-AF65-F5344CB8AC3E}">
        <p14:creationId xmlns:p14="http://schemas.microsoft.com/office/powerpoint/2010/main" val="6826618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Потом в моду у женщин вошли короткие стрижки как у мужчин и шляпки появились вот такие.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340768"/>
            <a:ext cx="4752528" cy="5400600"/>
          </a:xfrm>
        </p:spPr>
      </p:pic>
    </p:spTree>
    <p:extLst>
      <p:ext uri="{BB962C8B-B14F-4D97-AF65-F5344CB8AC3E}">
        <p14:creationId xmlns:p14="http://schemas.microsoft.com/office/powerpoint/2010/main" val="6141184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764704"/>
            <a:ext cx="7560840" cy="2952328"/>
          </a:xfrm>
        </p:spPr>
        <p:txBody>
          <a:bodyPr>
            <a:normAutofit/>
          </a:bodyPr>
          <a:lstStyle/>
          <a:p>
            <a:r>
              <a:rPr lang="ru-RU" sz="3200" dirty="0"/>
              <a:t>В то время шляпы у мужчин выходили из моды и мужчины постепенно перестали их носить.</a:t>
            </a:r>
          </a:p>
        </p:txBody>
      </p:sp>
      <p:pic>
        <p:nvPicPr>
          <p:cNvPr id="1026" name="Picture 2" descr="C:\Users\Серго\Desktop\49655642_Evgeniy_Aleksandrovich_Evstigne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2348879"/>
            <a:ext cx="3519115" cy="4239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76056" y="2360915"/>
            <a:ext cx="393171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Это одна из последних модных шляп, </a:t>
            </a:r>
          </a:p>
          <a:p>
            <a:r>
              <a:rPr lang="ru-RU" dirty="0"/>
              <a:t>которую носили мужчины. </a:t>
            </a:r>
          </a:p>
          <a:p>
            <a:r>
              <a:rPr lang="ru-RU" dirty="0"/>
              <a:t>В кино такую шляпу носили шпионы</a:t>
            </a:r>
          </a:p>
          <a:p>
            <a:r>
              <a:rPr lang="ru-RU" dirty="0"/>
              <a:t>и сыщики.</a:t>
            </a:r>
          </a:p>
        </p:txBody>
      </p:sp>
    </p:spTree>
    <p:extLst>
      <p:ext uri="{BB962C8B-B14F-4D97-AF65-F5344CB8AC3E}">
        <p14:creationId xmlns:p14="http://schemas.microsoft.com/office/powerpoint/2010/main" val="23504930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Сегодня шляпа – это очень модная деталь одежды, которую носят не все. Как вы думаете почему? </a:t>
            </a:r>
            <a:r>
              <a:rPr lang="ru-RU" sz="1600" i="1" dirty="0">
                <a:solidFill>
                  <a:schemeClr val="tx1"/>
                </a:solidFill>
              </a:rPr>
              <a:t>(Потому что все носят шапки)</a:t>
            </a:r>
            <a:endParaRPr lang="ru-RU" sz="2400" i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44824"/>
            <a:ext cx="3816424" cy="3816424"/>
          </a:xfrm>
        </p:spPr>
      </p:pic>
      <p:pic>
        <p:nvPicPr>
          <p:cNvPr id="2050" name="Picture 2" descr="C:\Users\Серго\Desktop\7995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844824"/>
            <a:ext cx="4320480" cy="389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2600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Современные шляпы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Серго\Desktop\Hat_Mariette_sal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00149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ерго\Desktop\fc54786b3b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561" y="1556792"/>
            <a:ext cx="280831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Серго\Desktop\Royal+Ascot+2009+Ladies+Day+_RY6RGIue8H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026" y="1556792"/>
            <a:ext cx="2862535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633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Содержание работы: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Проведение мастер-класса по изготовлению шляпы из картона.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Посещение выставки.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Оснащение предметно-пространственной среды материалами по соответствующей теме.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Данная презентация это виртуальная экскурсия, которая представлена детям в качестве досуга.</a:t>
            </a:r>
          </a:p>
        </p:txBody>
      </p:sp>
    </p:spTree>
    <p:extLst>
      <p:ext uri="{BB962C8B-B14F-4D97-AF65-F5344CB8AC3E}">
        <p14:creationId xmlns:p14="http://schemas.microsoft.com/office/powerpoint/2010/main" val="1874188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332656"/>
            <a:ext cx="3008313" cy="5616624"/>
          </a:xfrm>
        </p:spPr>
        <p:txBody>
          <a:bodyPr>
            <a:normAutofit fontScale="77500" lnSpcReduction="20000"/>
          </a:bodyPr>
          <a:lstStyle/>
          <a:p>
            <a:r>
              <a:rPr lang="ru-RU" sz="4100" dirty="0">
                <a:solidFill>
                  <a:schemeClr val="tx1"/>
                </a:solidFill>
              </a:rPr>
              <a:t>Ребята, сегодня мы с вами познакомимся с интересной деталью одежды, а именно шляпой.</a:t>
            </a:r>
          </a:p>
          <a:p>
            <a:r>
              <a:rPr lang="ru-RU" sz="4100" dirty="0">
                <a:solidFill>
                  <a:schemeClr val="tx1"/>
                </a:solidFill>
              </a:rPr>
              <a:t>Давайте сначала выясним, что же это такое «Шляпа»?</a:t>
            </a:r>
          </a:p>
          <a:p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60648"/>
            <a:ext cx="4248472" cy="5832648"/>
          </a:xfrm>
        </p:spPr>
      </p:pic>
    </p:spTree>
    <p:extLst>
      <p:ext uri="{BB962C8B-B14F-4D97-AF65-F5344CB8AC3E}">
        <p14:creationId xmlns:p14="http://schemas.microsoft.com/office/powerpoint/2010/main" val="426754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1008112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tx1"/>
                </a:solidFill>
                <a:effectLst/>
              </a:rPr>
              <a:t>Шляпа</a:t>
            </a:r>
            <a:r>
              <a:rPr lang="ru-RU" sz="1600" dirty="0">
                <a:solidFill>
                  <a:schemeClr val="tx1"/>
                </a:solidFill>
                <a:effectLst/>
              </a:rPr>
              <a:t> – это твёрдый головной убор, который состоит из двух частей. Тулья – это верхняя часть шляпы, покрывающая голову. 2-я часть называется поля это края которые защищают глаза от солнца, ветра или дождя.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1"/>
            <a:ext cx="8064896" cy="4824537"/>
          </a:xfrm>
        </p:spPr>
      </p:pic>
    </p:spTree>
    <p:extLst>
      <p:ext uri="{BB962C8B-B14F-4D97-AF65-F5344CB8AC3E}">
        <p14:creationId xmlns:p14="http://schemas.microsoft.com/office/powerpoint/2010/main" val="1433540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400" dirty="0">
                <a:solidFill>
                  <a:schemeClr val="tx1"/>
                </a:solidFill>
              </a:rPr>
              <a:t>Существует легенда </a:t>
            </a:r>
            <a:r>
              <a:rPr lang="ru-RU" sz="1400" dirty="0">
                <a:solidFill>
                  <a:schemeClr val="tx1"/>
                </a:solidFill>
                <a:effectLst/>
              </a:rPr>
              <a:t>что шляпу с тульей и полями, изобрел хитрый бог Гермес. Он представлял собой головной убор с тульей и обязательно с полями. В таком было удобно путешествовать в непогоду, а если не было ветра и дождя, шляпу отбрасывали на спину, ведь он был подвешен на ремне или ленте.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340768"/>
            <a:ext cx="5832648" cy="5400600"/>
          </a:xfrm>
        </p:spPr>
      </p:pic>
    </p:spTree>
    <p:extLst>
      <p:ext uri="{BB962C8B-B14F-4D97-AF65-F5344CB8AC3E}">
        <p14:creationId xmlns:p14="http://schemas.microsoft.com/office/powerpoint/2010/main" val="3189035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>
                <a:solidFill>
                  <a:schemeClr val="tx1"/>
                </a:solidFill>
              </a:rPr>
              <a:t>Сначала шляпы были нужны только для защиты от солнца и дождя, но потом люди стали носить шляпы просто так. Для красоты. Первая модная шляпа называлась «</a:t>
            </a:r>
            <a:r>
              <a:rPr lang="ru-RU" sz="1600" dirty="0" err="1">
                <a:solidFill>
                  <a:schemeClr val="tx1"/>
                </a:solidFill>
              </a:rPr>
              <a:t>генин</a:t>
            </a:r>
            <a:r>
              <a:rPr lang="ru-RU" sz="1600" dirty="0">
                <a:solidFill>
                  <a:schemeClr val="tx1"/>
                </a:solidFill>
              </a:rPr>
              <a:t>», её носили только женщины. Выглядела она вот так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0768"/>
            <a:ext cx="5760640" cy="5328591"/>
          </a:xfrm>
        </p:spPr>
      </p:pic>
      <p:sp>
        <p:nvSpPr>
          <p:cNvPr id="5" name="Прямоугольник 4"/>
          <p:cNvSpPr/>
          <p:nvPr/>
        </p:nvSpPr>
        <p:spPr>
          <a:xfrm>
            <a:off x="6531903" y="1700808"/>
            <a:ext cx="2483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В то время шляпы были модными только у женщин. Мужчины шляпы не носили.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9277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Иногда шляпа у придворной дамы была такая высокая, ч</a:t>
            </a:r>
            <a:r>
              <a:rPr lang="ru-RU" sz="2000" dirty="0">
                <a:solidFill>
                  <a:schemeClr val="tx1"/>
                </a:solidFill>
                <a:effectLst/>
              </a:rPr>
              <a:t>то иногда приходилось дополнительно прорубать двери.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65372"/>
            <a:ext cx="8136904" cy="4499932"/>
          </a:xfrm>
        </p:spPr>
      </p:pic>
    </p:spTree>
    <p:extLst>
      <p:ext uri="{BB962C8B-B14F-4D97-AF65-F5344CB8AC3E}">
        <p14:creationId xmlns:p14="http://schemas.microsoft.com/office/powerpoint/2010/main" val="3730357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Потом такую шляпу изменили и она превратилась в полумесяц.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196752"/>
            <a:ext cx="3528392" cy="5472608"/>
          </a:xfrm>
        </p:spPr>
      </p:pic>
    </p:spTree>
    <p:extLst>
      <p:ext uri="{BB962C8B-B14F-4D97-AF65-F5344CB8AC3E}">
        <p14:creationId xmlns:p14="http://schemas.microsoft.com/office/powerpoint/2010/main" val="4619707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281</TotalTime>
  <Words>788</Words>
  <Application>Microsoft Office PowerPoint</Application>
  <PresentationFormat>Экран (4:3)</PresentationFormat>
  <Paragraphs>54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Calibri</vt:lpstr>
      <vt:lpstr>Franklin Gothic Book</vt:lpstr>
      <vt:lpstr>Franklin Gothic Medium</vt:lpstr>
      <vt:lpstr>Wingdings 2</vt:lpstr>
      <vt:lpstr>Трек</vt:lpstr>
      <vt:lpstr>Ах какая модная шляпа! </vt:lpstr>
      <vt:lpstr>Презентация PowerPoint</vt:lpstr>
      <vt:lpstr>Презентация PowerPoint</vt:lpstr>
      <vt:lpstr>Презентация PowerPoint</vt:lpstr>
      <vt:lpstr>Шляпа – это твёрдый головной убор, который состоит из двух частей. Тулья – это верхняя часть шляпы, покрывающая голову. 2-я часть называется поля это края которые защищают глаза от солнца, ветра или дождя.</vt:lpstr>
      <vt:lpstr>Существует легенда что шляпу с тульей и полями, изобрел хитрый бог Гермес. Он представлял собой головной убор с тульей и обязательно с полями. В таком было удобно путешествовать в непогоду, а если не было ветра и дождя, шляпу отбрасывали на спину, ведь он был подвешен на ремне или ленте.</vt:lpstr>
      <vt:lpstr>Сначала шляпы были нужны только для защиты от солнца и дождя, но потом люди стали носить шляпы просто так. Для красоты. Первая модная шляпа называлась «генин», её носили только женщины. Выглядела она вот так</vt:lpstr>
      <vt:lpstr>Иногда шляпа у придворной дамы была такая высокая, что иногда приходилось дополнительно прорубать двери.</vt:lpstr>
      <vt:lpstr>Потом такую шляпу изменили и она превратилась в полумесяц.</vt:lpstr>
      <vt:lpstr>Чуть позже Мужчины тоже стали носить модные шляпы и в то время появляются шляпы с очень широкими полями. Такие шляпы были придуманы для защиты знатного человека от грязи и мусора, который выкидывали из балкона. Такие шляпы украшали драгоценностями и перьями</vt:lpstr>
      <vt:lpstr>В то время когда у мужчин было модно носить шляпы с большими полями, женщины, чтобы отличаться, стали носить чепчики, которые украшались цветами.</vt:lpstr>
      <vt:lpstr>Презентация PowerPoint</vt:lpstr>
      <vt:lpstr>Тогда мужчины решили что поля на шляпе нужно подкалывать булавкой и у них получилась уже новая шляпа, которую назвали «треуголка», потому что у неё было три угла.</vt:lpstr>
      <vt:lpstr>Скажите пожалуйста а вам известен какой-нибудь современный герой, который очень любил носить треуголку? Я знаю одного такого героя. Вот он.</vt:lpstr>
      <vt:lpstr>Через много лет в мире появился человек который придумал новую шляпу-цилиндр.</vt:lpstr>
      <vt:lpstr>Женские шляпы разделились на летние и зимние. Летом женщины носили соломенные лёгкие шляпки, а в другое время года более тёплые. Женские шляпы были самых разных видов. Их украшали лентами, перьями фруктами, драгоценностями и цветами. По женской шляпке можно было узнать насколько богата её семья.</vt:lpstr>
      <vt:lpstr>Позже в моду пришла шляпа-котелок, она была более удобная чем цилиндр и была меньше по размеру. Такая шляпа была в моде у мужчин очень-очень долго.</vt:lpstr>
      <vt:lpstr>Женские шляпы тоже стали меньше, но их по прежнему старались украшать всеми возможными способами.</vt:lpstr>
      <vt:lpstr>Через несколько лет в моде появились шляпки которые украшались чучелами животных и птиц.</vt:lpstr>
      <vt:lpstr>Позже у женщин появились зимние шляпы из меха</vt:lpstr>
      <vt:lpstr>Потом в моду у женщин вошли короткие стрижки как у мужчин и шляпки появились вот такие.</vt:lpstr>
      <vt:lpstr>Презентация PowerPoint</vt:lpstr>
      <vt:lpstr>Сегодня шляпа – это очень модная деталь одежды, которую носят не все. Как вы думаете почему? (Потому что все носят шапки)</vt:lpstr>
      <vt:lpstr>Современные шляпы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Валентина Селифанова</cp:lastModifiedBy>
  <cp:revision>48</cp:revision>
  <dcterms:created xsi:type="dcterms:W3CDTF">2014-03-31T18:56:46Z</dcterms:created>
  <dcterms:modified xsi:type="dcterms:W3CDTF">2020-11-08T07:01:35Z</dcterms:modified>
</cp:coreProperties>
</file>