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1" r:id="rId3"/>
    <p:sldId id="292" r:id="rId4"/>
    <p:sldId id="293" r:id="rId5"/>
    <p:sldId id="294" r:id="rId6"/>
    <p:sldId id="28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836712"/>
            <a:ext cx="8064896" cy="4968552"/>
          </a:xfrm>
        </p:spPr>
        <p:txBody>
          <a:bodyPr>
            <a:normAutofit/>
          </a:bodyPr>
          <a:lstStyle/>
          <a:p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живут на огромной планете</a:t>
            </a:r>
          </a:p>
          <a:p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Разные взрослые, разные дети.</a:t>
            </a:r>
          </a:p>
          <a:p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Внешностью разные и цветом кожи,</a:t>
            </a:r>
          </a:p>
          <a:p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безусловно, мы в чем-то похожи!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40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Житель Африки</a:t>
            </a:r>
            <a:endParaRPr lang="ru-RU" dirty="0"/>
          </a:p>
        </p:txBody>
      </p:sp>
      <p:pic>
        <p:nvPicPr>
          <p:cNvPr id="1026" name="Picture 2" descr="C:\Users\Елена\Downloads\житель африки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836712"/>
            <a:ext cx="6624736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437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Житель Севера</a:t>
            </a:r>
            <a:endParaRPr lang="ru-RU" dirty="0"/>
          </a:p>
        </p:txBody>
      </p:sp>
      <p:pic>
        <p:nvPicPr>
          <p:cNvPr id="2050" name="Picture 2" descr="C:\Users\Елена\Downloads\житель север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3" y="908720"/>
            <a:ext cx="6120681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3930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Житель Китая</a:t>
            </a:r>
            <a:endParaRPr lang="ru-RU" dirty="0"/>
          </a:p>
        </p:txBody>
      </p:sp>
      <p:pic>
        <p:nvPicPr>
          <p:cNvPr id="3074" name="Picture 2" descr="C:\Users\Елена\Downloads\житель китая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908720"/>
            <a:ext cx="6120680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9198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Житель Малайзии</a:t>
            </a:r>
            <a:endParaRPr lang="ru-RU" dirty="0"/>
          </a:p>
        </p:txBody>
      </p:sp>
      <p:pic>
        <p:nvPicPr>
          <p:cNvPr id="4098" name="Picture 2" descr="C:\Users\Елена\Downloads\житель малайзии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405" y="980728"/>
            <a:ext cx="6924988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601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54006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вс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 такие разные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Такие непохожие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Немного непонятные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капельку несхожие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44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37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Житель Африки</vt:lpstr>
      <vt:lpstr>Житель Севера</vt:lpstr>
      <vt:lpstr>Житель Китая</vt:lpstr>
      <vt:lpstr>Житель Малайзии</vt:lpstr>
      <vt:lpstr>Мы все такие разные Такие непохожие Немного непонятные И капельку несхожие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46</cp:revision>
  <dcterms:created xsi:type="dcterms:W3CDTF">2019-05-25T15:31:41Z</dcterms:created>
  <dcterms:modified xsi:type="dcterms:W3CDTF">2019-10-02T16:22:59Z</dcterms:modified>
</cp:coreProperties>
</file>