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9"/>
  </p:notesMasterIdLst>
  <p:sldIdLst>
    <p:sldId id="256" r:id="rId2"/>
    <p:sldId id="257" r:id="rId3"/>
    <p:sldId id="265" r:id="rId4"/>
    <p:sldId id="266" r:id="rId5"/>
    <p:sldId id="269" r:id="rId6"/>
    <p:sldId id="264" r:id="rId7"/>
    <p:sldId id="261" r:id="rId8"/>
    <p:sldId id="262" r:id="rId9"/>
    <p:sldId id="270" r:id="rId10"/>
    <p:sldId id="278" r:id="rId11"/>
    <p:sldId id="271" r:id="rId12"/>
    <p:sldId id="272" r:id="rId13"/>
    <p:sldId id="273" r:id="rId14"/>
    <p:sldId id="279" r:id="rId15"/>
    <p:sldId id="274" r:id="rId16"/>
    <p:sldId id="275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 autoAdjust="0"/>
    <p:restoredTop sz="55226" autoAdjust="0"/>
  </p:normalViewPr>
  <p:slideViewPr>
    <p:cSldViewPr snapToGrid="0">
      <p:cViewPr>
        <p:scale>
          <a:sx n="47" d="100"/>
          <a:sy n="47" d="100"/>
        </p:scale>
        <p:origin x="-1728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5AA56F-A097-4A87-97A9-ADA69A7544DB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4D8E1-3A68-472A-9E0A-26A5E75438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839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4D8E1-3A68-472A-9E0A-26A5E754383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928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4D8E1-3A68-472A-9E0A-26A5E754383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830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938213" y="981075"/>
            <a:ext cx="8205787" cy="38877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1026" name="Picture 2" descr="C:\Users\VIK\Desktop\Снеговик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27632">
            <a:off x="6103653" y="3309827"/>
            <a:ext cx="2817026" cy="316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2349500" y="476672"/>
            <a:ext cx="4382740" cy="2711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Мы расскажем вам о том,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Как мы в садике  своем очень весело живем!!!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" name="Picture 2" descr="C:\Users\Ольга\Desktop\Веснушки\Врачи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651099">
            <a:off x="6430943" y="543074"/>
            <a:ext cx="2852443" cy="213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льга\Desktop\Веснушки\Игровая 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37650">
            <a:off x="-186704" y="591646"/>
            <a:ext cx="3043619" cy="228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Ольга\Desktop\Веснушки\Купаем куклу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584008" y="3523197"/>
            <a:ext cx="3647718" cy="273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Ольга\Desktop\Веснушки\Что тонет в воде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12543">
            <a:off x="-54579" y="3721553"/>
            <a:ext cx="3181235" cy="2385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46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IK\Desktop\Форма, цвет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970" y="3515360"/>
            <a:ext cx="2856556" cy="323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VIK\Desktop\Читаем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076" y="149939"/>
            <a:ext cx="2351880" cy="269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VIK\Desktop\Читаем 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0600" y="170275"/>
            <a:ext cx="2716167" cy="278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3313793" y="3264250"/>
            <a:ext cx="2579914" cy="3040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Очень хочется все знать!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Что такое треугольник, а еще прямоугольник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136900" y="279400"/>
            <a:ext cx="2933700" cy="256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Читаем книги мы всегда!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Они ведь лучшие друзья!!!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VIK\Desktop\Форма, цвет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0347" y="3515360"/>
            <a:ext cx="2846409" cy="3257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1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C:\Users\VIK\Desktop\20170503_0739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7792">
            <a:off x="6251953" y="233375"/>
            <a:ext cx="2284565" cy="291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решение 3"/>
          <p:cNvSpPr/>
          <p:nvPr/>
        </p:nvSpPr>
        <p:spPr>
          <a:xfrm>
            <a:off x="2987824" y="226244"/>
            <a:ext cx="3096344" cy="26987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Очень  интересно нам знать предметы по цветам!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2915816" y="2924944"/>
            <a:ext cx="3240360" cy="393305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Знаем мы один  и много!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Собираем мы лошадку, кошку, зайку, и мышат!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219" name="Picture 3" descr="C:\Users\Ольга\Desktop\Веснушки\Тема, форма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04929">
            <a:off x="371741" y="643972"/>
            <a:ext cx="3013296" cy="225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Ольга\Desktop\Веснушки\Домашние животные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66413">
            <a:off x="-7442" y="3657166"/>
            <a:ext cx="3291484" cy="246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VIK\Desktop\Дилактика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5196">
            <a:off x="6306763" y="3495731"/>
            <a:ext cx="2516094" cy="3128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49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VIK\Desktop\Творчеств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97" y="176780"/>
            <a:ext cx="2337218" cy="285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VIK\Desktop\20170503_1626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83" y="3284983"/>
            <a:ext cx="2588912" cy="336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VIK\Desktop\файлы\Лепим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284983"/>
            <a:ext cx="2347664" cy="336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VIK\Desktop\Малюем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92912"/>
            <a:ext cx="231272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VIK\Desktop\Лепим матрешку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84983"/>
            <a:ext cx="2973706" cy="3364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2987824" y="176780"/>
            <a:ext cx="3168352" cy="294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Очень любим мы лепить, рисовать и красить!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Так стараемся, друзья,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Что порой отмыть нельзя!!!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06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235122" y="215900"/>
            <a:ext cx="3568700" cy="3581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Очень нравиться он  нам – наш прекрасный музыкальный зал,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Здесь танцуем и поем, очень весело живем!!!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Ольга\Desktop\новый год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831" y="3797300"/>
            <a:ext cx="5021941" cy="282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Ольга\Desktop\Хороводы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935" y="215900"/>
            <a:ext cx="4281715" cy="321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31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ьга\Desktop\Ритмопластик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0732" y="57149"/>
            <a:ext cx="4123268" cy="309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ьга\Desktop\Ритмопластика 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270" y="3546021"/>
            <a:ext cx="4259944" cy="319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олнце 1"/>
          <p:cNvSpPr/>
          <p:nvPr/>
        </p:nvSpPr>
        <p:spPr>
          <a:xfrm>
            <a:off x="760183" y="285749"/>
            <a:ext cx="2652488" cy="237580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4-конечная звезда 2"/>
          <p:cNvSpPr/>
          <p:nvPr/>
        </p:nvSpPr>
        <p:spPr>
          <a:xfrm>
            <a:off x="6270170" y="3905250"/>
            <a:ext cx="2376715" cy="270782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46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ьга\Desktop\Веснушки\Теремок 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58886">
            <a:off x="535919" y="3078840"/>
            <a:ext cx="4027696" cy="3020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Ольга\Desktop\Веснушки\Строим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38745">
            <a:off x="4504647" y="2952873"/>
            <a:ext cx="4075273" cy="305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611560" y="332656"/>
            <a:ext cx="2808312" cy="24359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Терем, теремок,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Он ни  низок, ни высок!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Кто, кто в теремочке живет?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796136" y="139700"/>
            <a:ext cx="2936676" cy="2628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Строим домики, дорожки, очень  интересно  создавать проекты, ведь  кто ни будь из нас будет архитектор!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ятно 1 3"/>
          <p:cNvSpPr/>
          <p:nvPr/>
        </p:nvSpPr>
        <p:spPr>
          <a:xfrm>
            <a:off x="3563888" y="548680"/>
            <a:ext cx="2232248" cy="208823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79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:\Users\VIK\Desktop\Математик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275838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VIK\Desktop\файлы\Гараж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2180" y="3717032"/>
            <a:ext cx="262829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C:\Users\VIK\Desktop\файлы\Уголок творчесва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06186"/>
            <a:ext cx="1994600" cy="283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VIK\Desktop\Книги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8105" y="506186"/>
            <a:ext cx="2255769" cy="301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VIK\Desktop\файлы\Дом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717032"/>
            <a:ext cx="230425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VIK\Desktop\файлы\Цветы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6942" y="865544"/>
            <a:ext cx="3135238" cy="265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0710" y="-255685"/>
            <a:ext cx="6512511" cy="99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 </a:t>
            </a:r>
            <a:r>
              <a:rPr lang="ru-RU" sz="2800" dirty="0">
                <a:solidFill>
                  <a:schemeClr val="bg1"/>
                </a:solidFill>
              </a:rPr>
              <a:t>п</a:t>
            </a:r>
            <a:r>
              <a:rPr lang="ru-RU" sz="2800" dirty="0" smtClean="0">
                <a:solidFill>
                  <a:schemeClr val="bg1"/>
                </a:solidFill>
              </a:rPr>
              <a:t>редметно-развивающая среда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64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лнце 2"/>
          <p:cNvSpPr/>
          <p:nvPr/>
        </p:nvSpPr>
        <p:spPr>
          <a:xfrm>
            <a:off x="19050" y="215900"/>
            <a:ext cx="8953500" cy="63373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Наши «одуванчики»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 Девочки и мальчики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Были совсем крошки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Подросли немножко,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Вы порадуйтесь за нас,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И похлопайте в ладоши</a:t>
            </a:r>
            <a:r>
              <a:rPr lang="ru-RU" dirty="0" smtClean="0">
                <a:solidFill>
                  <a:schemeClr val="bg1"/>
                </a:solidFill>
              </a:rPr>
              <a:t>!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2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олна 1"/>
          <p:cNvSpPr/>
          <p:nvPr/>
        </p:nvSpPr>
        <p:spPr>
          <a:xfrm>
            <a:off x="2555776" y="116632"/>
            <a:ext cx="4536504" cy="1706488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Становитесь по порядку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На веселую зарядку!!!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Солнце 2"/>
          <p:cNvSpPr/>
          <p:nvPr/>
        </p:nvSpPr>
        <p:spPr>
          <a:xfrm>
            <a:off x="7213600" y="0"/>
            <a:ext cx="1752600" cy="19939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>
            <a:off x="0" y="47452"/>
            <a:ext cx="1905000" cy="18772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Ольга\Desktop\Веснушки\Утро зарядк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16880">
            <a:off x="-207505" y="2371059"/>
            <a:ext cx="4704242" cy="3528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ьга\Desktop\Веснушки\Зарядк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86657">
            <a:off x="4614507" y="2386619"/>
            <a:ext cx="4685540" cy="3514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04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Ольга\Desktop\Веснушки\Котики мышат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97895">
            <a:off x="-308976" y="1858063"/>
            <a:ext cx="4046950" cy="303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VIK\Desktop\Подвижные игры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6580" y="578114"/>
            <a:ext cx="216024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1714500" y="188640"/>
            <a:ext cx="6172200" cy="14423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Очень любим мы поиграть, 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Коту мышек не догнать!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Ольга\Desktop\Веснушки\Котики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060387" y="2942761"/>
            <a:ext cx="4063428" cy="304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0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C:\Users\VIK\Desktop\Д.рожденье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204864"/>
            <a:ext cx="367240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7-конечная звезда 2"/>
          <p:cNvSpPr/>
          <p:nvPr/>
        </p:nvSpPr>
        <p:spPr>
          <a:xfrm>
            <a:off x="427535" y="0"/>
            <a:ext cx="7592516" cy="216024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Как на </a:t>
            </a:r>
            <a:r>
              <a:rPr lang="ru-RU" sz="2000" dirty="0" err="1" smtClean="0">
                <a:solidFill>
                  <a:schemeClr val="bg1"/>
                </a:solidFill>
              </a:rPr>
              <a:t>Т</a:t>
            </a:r>
            <a:r>
              <a:rPr lang="ru-RU" sz="2000" dirty="0" err="1">
                <a:solidFill>
                  <a:schemeClr val="bg1"/>
                </a:solidFill>
              </a:rPr>
              <a:t>е</a:t>
            </a:r>
            <a:r>
              <a:rPr lang="ru-RU" sz="2000" dirty="0" err="1" smtClean="0">
                <a:solidFill>
                  <a:schemeClr val="bg1"/>
                </a:solidFill>
              </a:rPr>
              <a:t>мин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день рожденья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Испекли мы каравай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Каравай, каравай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Кого хочешь выбирай!!!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Users\Ольга\Desktop\Веснушки\Тем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262" y="2561611"/>
            <a:ext cx="4905325" cy="367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751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VIK\Desktop\Проснулись 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31173">
            <a:off x="6420352" y="197016"/>
            <a:ext cx="2491951" cy="320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VIK\Desktop\Проснулись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28902">
            <a:off x="493763" y="143765"/>
            <a:ext cx="2346309" cy="351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2286000" y="228600"/>
            <a:ext cx="4518248" cy="274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" indent="0" algn="ctr">
              <a:buNone/>
            </a:pPr>
            <a:r>
              <a:rPr lang="ru-RU" sz="2000" dirty="0">
                <a:solidFill>
                  <a:schemeClr val="bg1"/>
                </a:solidFill>
              </a:rPr>
              <a:t>Мы проснулись, улыбнулись,</a:t>
            </a:r>
          </a:p>
          <a:p>
            <a:pPr marL="45720" indent="0" algn="ctr">
              <a:buNone/>
            </a:pPr>
            <a:r>
              <a:rPr lang="ru-RU" sz="2000" dirty="0">
                <a:solidFill>
                  <a:schemeClr val="bg1"/>
                </a:solidFill>
              </a:rPr>
              <a:t>Посильнее потянулись</a:t>
            </a:r>
          </a:p>
          <a:p>
            <a:pPr marL="45720" indent="0" algn="ctr">
              <a:buNone/>
            </a:pPr>
            <a:r>
              <a:rPr lang="ru-RU" sz="2000" dirty="0">
                <a:solidFill>
                  <a:schemeClr val="bg1"/>
                </a:solidFill>
              </a:rPr>
              <a:t>  Первый разик на спине,</a:t>
            </a:r>
          </a:p>
          <a:p>
            <a:pPr marL="45720" indent="0" algn="ctr">
              <a:buNone/>
            </a:pPr>
            <a:r>
              <a:rPr lang="ru-RU" sz="2000" dirty="0">
                <a:solidFill>
                  <a:schemeClr val="bg1"/>
                </a:solidFill>
              </a:rPr>
              <a:t>А потом на животе…….</a:t>
            </a:r>
          </a:p>
        </p:txBody>
      </p:sp>
      <p:pic>
        <p:nvPicPr>
          <p:cNvPr id="5124" name="Picture 4" descr="C:\Users\VIK\Desktop\Закалка 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6169" y="3314700"/>
            <a:ext cx="2932487" cy="32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VIK\Desktop\Закалка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448969"/>
            <a:ext cx="2519100" cy="327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VIK\Desktop\Закалка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448969"/>
            <a:ext cx="2520280" cy="327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38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691680" y="188640"/>
            <a:ext cx="5472608" cy="22116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С физкультурою дружить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Чтоб здоровым, сильным быть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Прыгать, бегать, мяч катать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И мешочки вдаль метать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VIK\Desktop\Ловкие и смелые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516" y="2400300"/>
            <a:ext cx="2952328" cy="401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VIK\Desktop\20170505_09125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89" y="2400300"/>
            <a:ext cx="2573787" cy="3743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Ольга\Desktop\Веснушки\Спорт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826601" y="3407909"/>
            <a:ext cx="3866242" cy="2899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4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Ольга\Desktop\Замочек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4971" y="634416"/>
            <a:ext cx="4179055" cy="3134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Ольга\Desktop\Веснушки\Моем руки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893050" y="3556098"/>
            <a:ext cx="3574319" cy="268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3178076" y="39519"/>
            <a:ext cx="5343624" cy="31683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Знаем, знаем, да-да-да,</a:t>
            </a:r>
            <a:endParaRPr lang="ru-RU" sz="2000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Где тут плещется вода.</a:t>
            </a:r>
            <a:endParaRPr lang="ru-RU" sz="2000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Выходи, водица,</a:t>
            </a:r>
            <a:endParaRPr lang="ru-RU" sz="2000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Мы пришли умыться!</a:t>
            </a:r>
            <a:endParaRPr lang="ru-RU" sz="2000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Лейся на </a:t>
            </a:r>
            <a:r>
              <a:rPr lang="ru-RU" sz="2000" b="1" dirty="0" smtClean="0">
                <a:solidFill>
                  <a:schemeClr val="bg1"/>
                </a:solidFill>
              </a:rPr>
              <a:t>ладошки побыстрей</a:t>
            </a:r>
            <a:endParaRPr lang="ru-RU" sz="2000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Будем </a:t>
            </a:r>
            <a:r>
              <a:rPr lang="ru-RU" sz="2000" b="1" dirty="0">
                <a:solidFill>
                  <a:schemeClr val="bg1"/>
                </a:solidFill>
              </a:rPr>
              <a:t>умываться </a:t>
            </a:r>
            <a:r>
              <a:rPr lang="ru-RU" sz="2000" b="1" dirty="0" smtClean="0">
                <a:solidFill>
                  <a:schemeClr val="bg1"/>
                </a:solidFill>
              </a:rPr>
              <a:t>веселей!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4-конечная звезда 5"/>
          <p:cNvSpPr/>
          <p:nvPr/>
        </p:nvSpPr>
        <p:spPr>
          <a:xfrm>
            <a:off x="7899400" y="188640"/>
            <a:ext cx="1244600" cy="20882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Ольга\Desktop\Веснушки\Вытираем руки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423029" y="3642341"/>
            <a:ext cx="3475756" cy="2606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839829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льга\Desktop\Веснушки\Кушаем ложкой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46933">
            <a:off x="-258510" y="2597079"/>
            <a:ext cx="4426857" cy="332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VIK\Desktop\Завтрак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03173">
            <a:off x="5110842" y="2077421"/>
            <a:ext cx="3590472" cy="428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7-конечная звезда 2"/>
          <p:cNvSpPr/>
          <p:nvPr/>
        </p:nvSpPr>
        <p:spPr>
          <a:xfrm>
            <a:off x="1763688" y="0"/>
            <a:ext cx="5976664" cy="27559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Не все умели кушать ложкой но подросли с годок- немножко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Теперь смотрите-ка скорее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Кушать сами мы умеем!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71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льга\Desktop\Веснушки\Одевалки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96913" y="2832776"/>
            <a:ext cx="4105090" cy="307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VIK\Desktop\Одевалки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3942" y="2319638"/>
            <a:ext cx="3302610" cy="410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760641" cy="5760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Навыки самообслуживания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403648" y="774700"/>
            <a:ext cx="6459016" cy="1231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Сам футболку надевай и носки не  забывай!!!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33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839</TotalTime>
  <Words>290</Words>
  <Application>Microsoft Office PowerPoint</Application>
  <PresentationFormat>Экран (4:3)</PresentationFormat>
  <Paragraphs>57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Summer</vt:lpstr>
      <vt:lpstr>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Навыки самообслуживания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предметно-развивающая среда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VIK</dc:creator>
  <cp:lastModifiedBy>VIKUYA</cp:lastModifiedBy>
  <cp:revision>136</cp:revision>
  <dcterms:created xsi:type="dcterms:W3CDTF">2017-05-01T02:54:50Z</dcterms:created>
  <dcterms:modified xsi:type="dcterms:W3CDTF">2020-11-08T05:52:10Z</dcterms:modified>
</cp:coreProperties>
</file>