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57" r:id="rId4"/>
    <p:sldId id="259" r:id="rId5"/>
    <p:sldId id="264" r:id="rId6"/>
    <p:sldId id="266" r:id="rId7"/>
    <p:sldId id="265" r:id="rId8"/>
    <p:sldId id="270" r:id="rId9"/>
    <p:sldId id="260" r:id="rId10"/>
    <p:sldId id="261" r:id="rId11"/>
    <p:sldId id="269" r:id="rId12"/>
    <p:sldId id="263" r:id="rId13"/>
    <p:sldId id="262" r:id="rId14"/>
    <p:sldId id="273" r:id="rId15"/>
    <p:sldId id="274" r:id="rId16"/>
    <p:sldId id="279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7" autoAdjust="0"/>
    <p:restoredTop sz="94660"/>
  </p:normalViewPr>
  <p:slideViewPr>
    <p:cSldViewPr>
      <p:cViewPr varScale="1">
        <p:scale>
          <a:sx n="87" d="100"/>
          <a:sy n="87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3341" y="0"/>
            <a:ext cx="9144000" cy="68580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497" y="621552"/>
            <a:ext cx="8188325" cy="2795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01078" y="4293096"/>
            <a:ext cx="49352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ГБДОУ Детский сад № 60 </a:t>
            </a:r>
          </a:p>
          <a:p>
            <a:pPr algn="ctr"/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Колпинского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района  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Санкт-Петербург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4636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202" y="616378"/>
            <a:ext cx="7500325" cy="562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548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" y="-37122"/>
            <a:ext cx="91440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0367" y="0"/>
            <a:ext cx="5883275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17405" y="697191"/>
            <a:ext cx="5157604" cy="6876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43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156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776" y="620688"/>
            <a:ext cx="3997095" cy="53294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980" y="671073"/>
            <a:ext cx="3979489" cy="530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750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68150" y="-7303"/>
            <a:ext cx="76077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ru-RU" sz="4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НАСТОЛЬНЫй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ТЕАТР «КОЛОБОК»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31" y="1512080"/>
            <a:ext cx="3811419" cy="50818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555145"/>
            <a:ext cx="3834359" cy="5112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272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8907" y="260648"/>
            <a:ext cx="8346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ТЕАТР С КУКЛАМИ БИБАБО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124744"/>
            <a:ext cx="7299788" cy="5474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297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3" y="908720"/>
            <a:ext cx="7476323" cy="5607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96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18356"/>
            <a:ext cx="8028384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34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44097" y="2967335"/>
            <a:ext cx="2255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КОНЕЦ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939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9552" y="548680"/>
            <a:ext cx="799288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Проект «Любимая сказка» осуществляется, как увлекательная игровая, творческая деятельность, направленная на активизацию речевого общения. Интеграционный подход позволяет развивать в единстве речевую, познавательную активность, творческие способности, навыки общения, эмоциональную отзывчивость ребёнка</a:t>
            </a:r>
            <a:r>
              <a:rPr lang="ru-RU" sz="2000" dirty="0" smtClean="0"/>
              <a:t>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Цель</a:t>
            </a:r>
            <a:r>
              <a:rPr lang="ru-RU" sz="2000" b="1" dirty="0"/>
              <a:t>: </a:t>
            </a:r>
            <a:r>
              <a:rPr lang="ru-RU" sz="2000" dirty="0"/>
              <a:t>создать оптимальные условия развития речи детей дошкольного возраста средствами театрализованной деятельности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Задачи</a:t>
            </a:r>
            <a:r>
              <a:rPr lang="ru-RU" sz="2000" b="1" dirty="0"/>
              <a:t>:</a:t>
            </a:r>
            <a:endParaRPr lang="ru-RU" sz="2000" dirty="0"/>
          </a:p>
          <a:p>
            <a:r>
              <a:rPr lang="ru-RU" sz="2000" dirty="0" smtClean="0"/>
              <a:t>1.Создавать </a:t>
            </a:r>
            <a:r>
              <a:rPr lang="ru-RU" sz="2000" dirty="0"/>
              <a:t>условия для развития творческой активности детей и поэтапного освоения детьми различных видов творчества.</a:t>
            </a:r>
          </a:p>
          <a:p>
            <a:r>
              <a:rPr lang="ru-RU" sz="2000" dirty="0" smtClean="0"/>
              <a:t>2.Обогащать </a:t>
            </a:r>
            <a:r>
              <a:rPr lang="ru-RU" sz="2000" dirty="0"/>
              <a:t>словарь детей, совершенствовать диалогическую речь, </a:t>
            </a:r>
            <a:r>
              <a:rPr lang="ru-RU" sz="2000" dirty="0" smtClean="0"/>
              <a:t>  воспитывать </a:t>
            </a:r>
            <a:r>
              <a:rPr lang="ru-RU" sz="2000" dirty="0"/>
              <a:t>умение использовать в речи разнообразные языковые средства.</a:t>
            </a:r>
          </a:p>
          <a:p>
            <a:r>
              <a:rPr lang="ru-RU" sz="2000" dirty="0" smtClean="0"/>
              <a:t>3.Способствовать </a:t>
            </a:r>
            <a:r>
              <a:rPr lang="ru-RU" sz="2000" dirty="0"/>
              <a:t>формированию коммуникативных способностей.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615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357060"/>
            <a:ext cx="8581576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Совместная деятельность с родителями  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«Моя любимая сказка»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(рисунок, аппликация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61474"/>
            <a:ext cx="3528392" cy="47045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66959" y="2414488"/>
            <a:ext cx="4744580" cy="355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83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768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051720" y="72008"/>
            <a:ext cx="4475990" cy="33569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644008" y="3518149"/>
            <a:ext cx="4253273" cy="31899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79512" y="3536558"/>
            <a:ext cx="4228728" cy="3171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348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569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79512" y="52062"/>
            <a:ext cx="4668011" cy="35010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126812" y="3068960"/>
            <a:ext cx="4801164" cy="3600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958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641277"/>
            <a:ext cx="3960440" cy="52805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294308" y="1294023"/>
            <a:ext cx="5033733" cy="377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385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9392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3911" y="0"/>
            <a:ext cx="495840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Рассказ ребенка </a:t>
            </a:r>
          </a:p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 любимой сказке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280" y="1753516"/>
            <a:ext cx="5039544" cy="37796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3851" y="1403392"/>
            <a:ext cx="3996938" cy="5329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774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0" y="-74244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49321" y="2015966"/>
            <a:ext cx="744537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ПОДГОТОВКА К ПОСТАНОВКЕ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ЛЮБИМОЙ </a:t>
            </a:r>
            <a:r>
              <a:rPr lang="ru-RU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СКАЗКи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«КОЛОБОК»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73082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1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23787" y="150505"/>
            <a:ext cx="64011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ЧТЕНИЕ ЛЮБИМОЙ СКАЗКИ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8932" y="819038"/>
            <a:ext cx="2490816" cy="33210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901" y="762902"/>
            <a:ext cx="2575020" cy="34333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854129"/>
            <a:ext cx="2508164" cy="33442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050105" y="3299024"/>
            <a:ext cx="3050551" cy="406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54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95</Words>
  <Application>Microsoft Office PowerPoint</Application>
  <PresentationFormat>Экран (4:3)</PresentationFormat>
  <Paragraphs>23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15</cp:revision>
  <dcterms:created xsi:type="dcterms:W3CDTF">2020-10-18T13:14:04Z</dcterms:created>
  <dcterms:modified xsi:type="dcterms:W3CDTF">2020-11-08T18:28:42Z</dcterms:modified>
</cp:coreProperties>
</file>