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20" r:id="rId2"/>
    <p:sldMasterId id="2147483732" r:id="rId3"/>
    <p:sldMasterId id="2147483744" r:id="rId4"/>
    <p:sldMasterId id="2147483768" r:id="rId5"/>
    <p:sldMasterId id="2147483780" r:id="rId6"/>
    <p:sldMasterId id="2147483804" r:id="rId7"/>
    <p:sldMasterId id="2147483816" r:id="rId8"/>
    <p:sldMasterId id="2147483828" r:id="rId9"/>
    <p:sldMasterId id="2147483840" r:id="rId10"/>
  </p:sldMasterIdLst>
  <p:sldIdLst>
    <p:sldId id="256" r:id="rId11"/>
    <p:sldId id="269" r:id="rId12"/>
    <p:sldId id="268" r:id="rId13"/>
    <p:sldId id="270" r:id="rId14"/>
    <p:sldId id="272" r:id="rId15"/>
    <p:sldId id="273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8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4587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17426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17826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32130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18103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15340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3151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484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9069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2199335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5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7441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24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141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10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2153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763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048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773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192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90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790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04029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3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11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83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22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03338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354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846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321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92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325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85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06477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4573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6876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0051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1934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056338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17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5470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64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87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631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799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711397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268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2215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9916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2510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7721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6260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2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382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517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1525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2167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206289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0061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924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180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835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7649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9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32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536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161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1082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799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482247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809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386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9311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150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780981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663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6568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306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1320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58209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9913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13505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7483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94235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2409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6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48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82291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9756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18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813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736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276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523975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9462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1197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72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9855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0946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96224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23528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3589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216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1450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7600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5428694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02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48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48070-6A81-47D0-9810-1540B9FEFF61}" type="datetime1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82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44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86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19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2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75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02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6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56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21056-6526-434F-BB01-66B925EB66FB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08.11.2020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BAF8A-EFD3-4DF5-95B9-F178D4B6D6E2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67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504" y="0"/>
            <a:ext cx="92194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579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и историк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Владислав Михайлович глинка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303" y="1124744"/>
            <a:ext cx="4339208" cy="57332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литератор, историк, ученый родился в 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Старой Руссе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1903 году и провел здесь свое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детство. 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записался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добровольцем в Красную Армию. Потом был юридический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факультет. Его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привлекала история, Эрмитаж, куда он и пошел работать сразу после окончания института. Более 20 лет В. М. Глинка проработал в Эрмитаже сначала экскурсоводом, а потом научным сотрудником. За это время им были написаны научные труды на тему войны 1812 года и декабристов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раз Владислава Михайловича приглашали для консультирования киностудии, театры и другие музеи.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3074" name="Picture 2" descr="C:\Documents and Settings\User\Рабочий стол\гл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449" y="1124744"/>
            <a:ext cx="4526255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7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273630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Величие каждого города - в людях, которые здесь родились и живут. </a:t>
            </a:r>
            <a:endParaRPr lang="ru-RU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2852936"/>
            <a:ext cx="9316144" cy="3227189"/>
          </a:xfrm>
        </p:spPr>
        <p:txBody>
          <a:bodyPr>
            <a:noAutofit/>
          </a:bodyPr>
          <a:lstStyle/>
          <a:p>
            <a:pPr lvl="1" algn="ctr">
              <a:lnSpc>
                <a:spcPct val="150000"/>
              </a:lnSpc>
            </a:pPr>
            <a:r>
              <a:rPr lang="ru-RU" sz="3600" b="1" i="1" cap="all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особенно в тех людях, которые своими делами внесли вклад в развитие науки и культуры.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412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31440"/>
            <a:ext cx="8229600" cy="43204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ИМПЕРАТОР Петр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3779912" cy="5733256"/>
          </a:xfrm>
        </p:spPr>
        <p:txBody>
          <a:bodyPr>
            <a:normAutofit fontScale="92500" lnSpcReduction="10000"/>
          </a:bodyPr>
          <a:lstStyle/>
          <a:p>
            <a:pPr marL="0" lvl="1" indent="0" algn="just">
              <a:buNone/>
            </a:pPr>
            <a:r>
              <a:rPr lang="ru-RU" sz="1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По официальной версии Петр I был в Старой Руссе дважды. Первый раз он посетил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город </a:t>
            </a:r>
            <a:r>
              <a:rPr lang="ru-RU" sz="20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1693 году по дороге в Архангельск. Его заинтересовали соленые источники и дубовая роща, впечатлили древние храмы города. Он повелел найти способы к развитию солеварения в Старой Руссе. Во второй раз он посетил город  в 1724 году.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 I хотел, чтобы Старая Русса стала государственным поставщиком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соли.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была стратегическим товаром и как продукт каждодневного питания, и как естественный консервант той продукции, которую заготовляли для армии и флота.</a:t>
            </a: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6" name="Picture 2" descr="C:\Documents and Settings\User\Рабочий стол\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638" y="1196752"/>
            <a:ext cx="5195241" cy="565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6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7200"/>
            <a:ext cx="8668072" cy="73955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ИМПЕРАТРИЦА Екатерина Вторая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60848"/>
            <a:ext cx="4248472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1" i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июне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1780 года,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Старую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Руссу посетила императрица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вторая.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осмотрела город, посетила Троицкую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церковь, курорт и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выделила средства на четыре богадельни и на заведение школы.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августа 1781 года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Екатерина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высочайше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пожаловала городу Старая Русса герб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символизировал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солеварение —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занятие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Рушан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XIX века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Documents and Settings\User\Рабочий стол\екатерина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169" y="1078364"/>
            <a:ext cx="4531968" cy="575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12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ПИСАТЕЛЬ                                                                  ФЕДОР МИХАЙЛОВИЧ ДОСТОЕВСКИЙ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4033924" cy="561662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1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Достоевские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приехали в Старую Руссу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1872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 с буйной зеленью садов, колокольным звоном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церквей производил отрадное впечатление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Первое лето Достоевские жили в доме настоятеля церкви св.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Георгия.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год Достоевские вновь решили снять дачу в Старой Руссе. На этот раз поселились в деревянном двухэтажном доме на набережной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Перерытицы, а в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мае 1876 г. Достоевский приобрел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дом. 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7" name="Picture 1" descr="C:\Documents and Settings\User\Рабочий стол\достоевский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924" y="1124744"/>
            <a:ext cx="5110076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38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изобретатель 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михайлович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поморцев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3312368" cy="5472608"/>
          </a:xfrm>
        </p:spPr>
        <p:txBody>
          <a:bodyPr>
            <a:normAutofit fontScale="47500" lnSpcReduction="20000"/>
          </a:bodyPr>
          <a:lstStyle/>
          <a:p>
            <a:pPr marL="0" lvl="1" indent="0" algn="just">
              <a:lnSpc>
                <a:spcPct val="120000"/>
              </a:lnSpc>
              <a:buClr>
                <a:srgbClr val="F0A22E"/>
              </a:buClr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июне 1851 года в имение Васильевщина, Старорусского уезда.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Занимался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исследованиями в области военной топографии, геодезии, метеорологии,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воздухоплавания. Изобрёл: дальномер, аэронавигационные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приборы для бортовых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измерений, определяющие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и скорость движения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аэростата, расстояние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предметов, находящихся на земной поверхности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направление и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облаков. Проводил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с 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ракетами, участвовал в разработке парашюта и создание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синтетического каучука, исследовал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пропитки тканей одним из результатов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стала «кирза»—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заменителя кожи для сапог.</a:t>
            </a:r>
          </a:p>
          <a:p>
            <a:pPr algn="just">
              <a:lnSpc>
                <a:spcPct val="150000"/>
              </a:lnSpc>
            </a:pPr>
            <a:endParaRPr lang="ru-RU" sz="1600" b="1" i="1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/>
              <a:buChar char="•"/>
            </a:pPr>
            <a:endParaRPr lang="ru-RU" sz="1600" dirty="0"/>
          </a:p>
        </p:txBody>
      </p:sp>
      <p:pic>
        <p:nvPicPr>
          <p:cNvPr id="7170" name="Picture 2" descr="C:\Documents and Settings\User\Рабочий стол\п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24744"/>
            <a:ext cx="5724128" cy="527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45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КОМПОЗИТОР, ПИАНИСТ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рахманинов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509120"/>
            <a:ext cx="8299648" cy="22322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1873 году в усадьбе Семеново Старорусского уезда на свет появился будущий прославленный композитор, дирижер и пианист. Уже в 4 года мальчик проявил интерес к фортепиано, и с тех пор его любовь к музыке только крепла. В 28 лет он уже работал дирижером в московском Большом театре, а по ночам писал музыку. Как пианист и дирижер он объехал с концертами почти весь мир. </a:t>
            </a:r>
          </a:p>
        </p:txBody>
      </p:sp>
      <p:pic>
        <p:nvPicPr>
          <p:cNvPr id="6146" name="Picture 2" descr="C:\Documents and Settings\User\Рабочий стол\рахманин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19268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48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художник 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СВАрог (корочкин) Василий Семёнович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4414416" cy="554461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Стихийность манеры!» - так восторженно отозвался о полотнах молодого художника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Сварога великий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Илья Репин. И не просто похвалил его, а еще и написал портрет молодого человека. А начался путь художника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Старой Руссе, где в 1883 году он родился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Бедность сопровождала детство мальчика. Чтобы отправить его учиться в Петербургское художественное училище деньги собирали чуть ли не всем городом. Благодаря своему упорству и трудолюбию Сварог вырос в серьезного художника, который писал и большие полотна, и иллюстрации для известных книг. В 1925 году он был удостоен серебряной медали на Всемирной художественной выставке в Париже за серию рисунков.</a:t>
            </a:r>
          </a:p>
        </p:txBody>
      </p:sp>
      <p:pic>
        <p:nvPicPr>
          <p:cNvPr id="1026" name="Picture 2" descr="C:\Documents and Settings\User\Рабочий стол\св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416" y="1052736"/>
            <a:ext cx="4550074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5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скульптор 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томский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3851920" cy="5544616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17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Томский — выдающийся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скульптор - монументалист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педагог, профессор родился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1900 году в селе Рамушево Старорусского уезда. Прекрасные воспоминания остались у него о своем детстве и о тех местах, где он родился. Рано мальчик стал понимать и чувствовать красоту, легко научился рисовать. Н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В. Томский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автор свыше 20 монументальных композиций и скульптур, среди которых московские памятники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В. Гоголю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В. Ломоносову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севастопольский памятник П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С. Нахимову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скульптурная композиция «Могила Неизвестного солдата» у Кремлевской стены.</a:t>
            </a:r>
          </a:p>
        </p:txBody>
      </p:sp>
      <p:pic>
        <p:nvPicPr>
          <p:cNvPr id="2051" name="Picture 3" descr="C:\Documents and Settings\User\Рабочий стол\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067" y="1196752"/>
            <a:ext cx="5108933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70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50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Тема Office</vt:lpstr>
      <vt:lpstr>1_Трек</vt:lpstr>
      <vt:lpstr>Трек</vt:lpstr>
      <vt:lpstr>2_Трек</vt:lpstr>
      <vt:lpstr>4_Трек</vt:lpstr>
      <vt:lpstr>5_Трек</vt:lpstr>
      <vt:lpstr>7_Трек</vt:lpstr>
      <vt:lpstr>8_Трек</vt:lpstr>
      <vt:lpstr>9_Трек</vt:lpstr>
      <vt:lpstr>10_Трек</vt:lpstr>
      <vt:lpstr>Презентация PowerPoint</vt:lpstr>
      <vt:lpstr>  Величие каждого города - в людях, которые здесь родились и живут. </vt:lpstr>
      <vt:lpstr>ИМПЕРАТОР Петр Первый    </vt:lpstr>
      <vt:lpstr>ИМПЕРАТРИЦА Екатерина Вторая</vt:lpstr>
      <vt:lpstr>РУССКИЙ ПИСАТЕЛЬ                                                                  ФЕДОР МИХАЙЛОВИЧ ДОСТОЕВСКИЙ</vt:lpstr>
      <vt:lpstr>РУССкий изобретатель  михаил михайлович поморцев</vt:lpstr>
      <vt:lpstr>РУССКИЙ КОМПОЗИТОР, ПИАНИСТ Сергей васильевич рахманинов</vt:lpstr>
      <vt:lpstr>Русский художник  СВАрог (корочкин) Василий Семёнович</vt:lpstr>
      <vt:lpstr>Советский скульптор  Николай Васильевич томский</vt:lpstr>
      <vt:lpstr>Писатель и историк Владислав Михайлович глинка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16</cp:revision>
  <dcterms:created xsi:type="dcterms:W3CDTF">2017-12-02T12:11:29Z</dcterms:created>
  <dcterms:modified xsi:type="dcterms:W3CDTF">2020-11-08T14:58:11Z</dcterms:modified>
</cp:coreProperties>
</file>