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64" r:id="rId5"/>
    <p:sldId id="273" r:id="rId6"/>
    <p:sldId id="258" r:id="rId7"/>
    <p:sldId id="259" r:id="rId8"/>
    <p:sldId id="260" r:id="rId9"/>
    <p:sldId id="271" r:id="rId10"/>
    <p:sldId id="261" r:id="rId11"/>
    <p:sldId id="279" r:id="rId12"/>
    <p:sldId id="270" r:id="rId13"/>
    <p:sldId id="272" r:id="rId14"/>
    <p:sldId id="262" r:id="rId15"/>
    <p:sldId id="265" r:id="rId16"/>
    <p:sldId id="266" r:id="rId17"/>
    <p:sldId id="267" r:id="rId18"/>
    <p:sldId id="268" r:id="rId19"/>
    <p:sldId id="269" r:id="rId20"/>
    <p:sldId id="278" r:id="rId21"/>
    <p:sldId id="274" r:id="rId22"/>
    <p:sldId id="275" r:id="rId23"/>
    <p:sldId id="280" r:id="rId24"/>
    <p:sldId id="281" r:id="rId25"/>
    <p:sldId id="277" r:id="rId26"/>
    <p:sldId id="276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E6A2"/>
    <a:srgbClr val="0000FF"/>
    <a:srgbClr val="66FFFF"/>
    <a:srgbClr val="DE5A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6" autoAdjust="0"/>
    <p:restoredTop sz="94660"/>
  </p:normalViewPr>
  <p:slideViewPr>
    <p:cSldViewPr snapToGrid="0">
      <p:cViewPr>
        <p:scale>
          <a:sx n="90" d="100"/>
          <a:sy n="90" d="100"/>
        </p:scale>
        <p:origin x="-1210" y="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E9472-51DC-42FD-9AF8-07AB536F8F53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4FCC6-23C7-422A-AECF-FD8599670F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465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E9472-51DC-42FD-9AF8-07AB536F8F53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4FCC6-23C7-422A-AECF-FD8599670F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881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E9472-51DC-42FD-9AF8-07AB536F8F53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4FCC6-23C7-422A-AECF-FD8599670F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8357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E9472-51DC-42FD-9AF8-07AB536F8F53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4FCC6-23C7-422A-AECF-FD8599670F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4435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E9472-51DC-42FD-9AF8-07AB536F8F53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4FCC6-23C7-422A-AECF-FD8599670F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7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E9472-51DC-42FD-9AF8-07AB536F8F53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4FCC6-23C7-422A-AECF-FD8599670F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241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E9472-51DC-42FD-9AF8-07AB536F8F53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4FCC6-23C7-422A-AECF-FD8599670F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045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E9472-51DC-42FD-9AF8-07AB536F8F53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4FCC6-23C7-422A-AECF-FD8599670F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620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E9472-51DC-42FD-9AF8-07AB536F8F53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4FCC6-23C7-422A-AECF-FD8599670F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145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E9472-51DC-42FD-9AF8-07AB536F8F53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4FCC6-23C7-422A-AECF-FD8599670F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495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E9472-51DC-42FD-9AF8-07AB536F8F53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4FCC6-23C7-422A-AECF-FD8599670F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0117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BE9472-51DC-42FD-9AF8-07AB536F8F53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64FCC6-23C7-422A-AECF-FD8599670F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37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ÐÐ°ÑÑÐ¸Ð½ÐºÐ¸ Ð¿Ð¾ Ð·Ð°Ð¿ÑÐ¾ÑÑ Ð·Ð²ÐµÐ·Ð´Ð½Ð¾Ðµ Ð½ÐµÐ±Ð¾ ÐºÐ°ÑÑÐ¸Ð½Ðº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59" y="0"/>
            <a:ext cx="9118241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«Детский сад № 73» </a:t>
            </a:r>
            <a:r>
              <a:rPr lang="ru-RU" sz="28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г.Чита</a:t>
            </a:r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№ 9 «Почемучки»</a:t>
            </a:r>
            <a:endParaRPr lang="ru-R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Детско-родительский проект </a:t>
            </a:r>
          </a:p>
          <a:p>
            <a:pPr marL="0" indent="0" algn="ctr">
              <a:buNone/>
            </a:pPr>
            <a:r>
              <a:rPr lang="ru-RU" sz="5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СОЛНЕЧНАЯ СИСТЕМА</a:t>
            </a:r>
          </a:p>
          <a:p>
            <a:pPr marL="0" indent="0">
              <a:buNone/>
            </a:pP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Подготовили: Семья Владимира </a:t>
            </a:r>
            <a:r>
              <a:rPr lang="ru-RU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Лиценберга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1813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ÐÐ°ÑÑÐ¸Ð½ÐºÐ¸ Ð¿Ð¾ Ð·Ð°Ð¿ÑÐ¾ÑÑ ÐÐµÐ¼Ð»Ñ Ð¿Ð»Ð°Ð½ÐµÑÐ° Ð´Ð»Ñ Ð´ÐµÑÐµÐ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4383" y="769441"/>
            <a:ext cx="6076566" cy="607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36123" y="0"/>
            <a:ext cx="425308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ЗЕМЛЯ и ЛУНА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9804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ÐÐ°ÑÑÐ¸Ð½ÐºÐ¸ Ð¿Ð¾ Ð·Ð°Ð¿ÑÐ¾ÑÑ ÑÑÐ°Ð²Ð½ÐµÐ½Ð¸Ðµ ÑÐ¾Ð»Ð½ÑÐ° Ð¸ Ð·ÐµÐ¼Ð»Ð¸ Ð¿Ð¾ ÑÐ°Ð·Ð¼ÐµÑÑ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927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8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5329" y="231819"/>
            <a:ext cx="7886700" cy="108538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ЛУНА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mamsila.ru/photos/1/posts/759/4920d3f2eec27580223aa8bf7c3dfe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39780"/>
            <a:ext cx="9137359" cy="5718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9527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23458"/>
            <a:ext cx="78867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ФАЗЫ ЛУНЫ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ÐÐ°ÑÑÐ¸Ð½ÐºÐ¸ Ð¿Ð¾ Ð·Ð°Ð¿ÑÐ¾ÑÑ ÑÐ°Ð·Ñ Ð»ÑÐ½Ñ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7312"/>
          <a:stretch/>
        </p:blipFill>
        <p:spPr bwMode="auto">
          <a:xfrm>
            <a:off x="0" y="1166945"/>
            <a:ext cx="9144000" cy="5670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894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E5A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76338" y="615038"/>
            <a:ext cx="17913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МАРС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ÐÐ°ÑÑÐ¸Ð½ÐºÐ¸ Ð¿Ð¾ Ð·Ð°Ð¿ÑÐ¾ÑÑ Ð¼Ð°ÑÑ Ð¿Ð»Ð°Ð½ÐµÑÐ° Ð´Ð»Ñ Ð´ÐµÑÐµÐ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84479"/>
            <a:ext cx="9144000" cy="5148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960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89217" y="230317"/>
            <a:ext cx="25827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ЮПИТЕР</a:t>
            </a:r>
            <a:endParaRPr lang="ru-RU" sz="4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ÐÐ°ÑÑÐ¸Ð½ÐºÐ¸ Ð¿Ð¾ Ð·Ð°Ð¿ÑÐ¾ÑÑ ÑÐ¿Ð¸ÑÐµÑ Ð¿Ð»Ð°Ð½ÐµÑÐ°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814" t="8030" r="12635" b="8320"/>
          <a:stretch/>
        </p:blipFill>
        <p:spPr bwMode="auto">
          <a:xfrm>
            <a:off x="1068946" y="878033"/>
            <a:ext cx="7201339" cy="5979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461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90175" y="331704"/>
            <a:ext cx="24469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САТУРН</a:t>
            </a:r>
            <a:endParaRPr lang="ru-RU" sz="4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ÐÐ°ÑÑÐ¸Ð½ÐºÐ¸ Ð¿Ð¾ Ð·Ð°Ð¿ÑÐ¾ÑÑ ÑÐ°ÑÑÑÐ½ Ð¿Ð»Ð°Ð½ÐµÑÐ° ÑÐ¾ÑÐ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539" y="1474632"/>
            <a:ext cx="9117461" cy="5119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276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10772" y="228671"/>
            <a:ext cx="16401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УРАН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ÐÐ°ÑÑÐ¸Ð½ÐºÐ¸ Ð¿Ð¾ Ð·Ð°Ð¿ÑÐ¾ÑÑ ÑÑÐ°Ð½ Ð¿Ð»Ð°Ð½ÐµÑÐ° ÑÐ¾ÑÐ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031" y="998112"/>
            <a:ext cx="8912180" cy="5688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013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ÐÐ°ÑÑÐ¸Ð½ÐºÐ¸ Ð¿Ð¾ Ð·Ð°Ð¿ÑÐ¾ÑÑ Ð½ÐµÐ¿ÑÑÐ½ Ð¿Ð»Ð°Ð½ÐµÑÐ° ÑÐ¾ÑÐ¾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9679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44101" y="215792"/>
            <a:ext cx="24945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НЕПТУН</a:t>
            </a:r>
            <a:endParaRPr lang="ru-RU" sz="4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39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01766" y="228671"/>
            <a:ext cx="252562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ПЛУТОН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ÐÐ°ÑÑÐ¸Ð½ÐºÐ¸ Ð¿Ð¾ Ð·Ð°Ð¿ÑÐ¾ÑÑ Ð¿Ð»ÑÑÐ¾Ð½ Ð¿Ð»Ð°Ð½ÐµÑÐ° ÑÐ¾ÑÐ¾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0624" y="998112"/>
            <a:ext cx="5867912" cy="5867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989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Ð¿Ð»Ð°Ð½ÐµÑÑ ÑÐ¾Ð»Ð½ÐµÑÐ½Ð¾Ð¹ ÑÐ¸ÑÑÐµÐ¼Ñ Ð´Ð»Ñ Ð´ÐµÑÐµÐ¹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3031"/>
            <a:ext cx="9144000" cy="6615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78017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ÐÐ°ÑÑÐ¸Ð½ÐºÐ¸ Ð¿Ð¾ Ð·Ð°Ð¿ÑÐ¾ÑÑ ÑÐ¾Ð»Ð½ÐµÑÐ½Ð°Ñ ÑÐ¸ÑÑÐµÐ¼Ð°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1127" t="13650" r="9296" b="36641"/>
          <a:stretch/>
        </p:blipFill>
        <p:spPr bwMode="auto">
          <a:xfrm>
            <a:off x="2781836" y="1094705"/>
            <a:ext cx="6362164" cy="3142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5531" y="437883"/>
            <a:ext cx="3232597" cy="6130342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ru-RU" sz="7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7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порядку все </a:t>
            </a:r>
            <a:r>
              <a:rPr lang="ru-RU" sz="7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планеты назовет </a:t>
            </a:r>
            <a:r>
              <a:rPr lang="ru-RU" sz="7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любой из нас:</a:t>
            </a:r>
          </a:p>
          <a:p>
            <a:pPr marL="0" indent="0">
              <a:buNone/>
            </a:pPr>
            <a:r>
              <a:rPr lang="ru-RU" sz="7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 – Меркурий,</a:t>
            </a:r>
          </a:p>
          <a:p>
            <a:pPr marL="0" indent="0">
              <a:buNone/>
            </a:pPr>
            <a:r>
              <a:rPr lang="ru-RU" sz="7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Два – Венера,</a:t>
            </a:r>
          </a:p>
          <a:p>
            <a:pPr marL="0" indent="0">
              <a:buNone/>
            </a:pPr>
            <a:r>
              <a:rPr lang="ru-RU" sz="7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 – Земля,</a:t>
            </a:r>
          </a:p>
          <a:p>
            <a:pPr marL="0" indent="0">
              <a:buNone/>
            </a:pPr>
            <a:r>
              <a:rPr lang="ru-RU" sz="7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Четыре – Марс.</a:t>
            </a:r>
          </a:p>
          <a:p>
            <a:pPr marL="0" indent="0">
              <a:buNone/>
            </a:pPr>
            <a:r>
              <a:rPr lang="ru-RU" sz="7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Пять – Юпитер,</a:t>
            </a:r>
          </a:p>
          <a:p>
            <a:pPr marL="0" indent="0">
              <a:buNone/>
            </a:pPr>
            <a:r>
              <a:rPr lang="ru-RU" sz="7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Шесть – Сатурн,</a:t>
            </a:r>
          </a:p>
          <a:p>
            <a:pPr marL="0" indent="0">
              <a:buNone/>
            </a:pPr>
            <a:r>
              <a:rPr lang="ru-RU" sz="7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Семь – Уран,</a:t>
            </a:r>
          </a:p>
          <a:p>
            <a:pPr marL="0" indent="0">
              <a:buNone/>
            </a:pPr>
            <a:r>
              <a:rPr lang="ru-RU" sz="7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ним – Нептун.</a:t>
            </a:r>
          </a:p>
          <a:p>
            <a:pPr marL="0" indent="0">
              <a:buNone/>
            </a:pPr>
            <a:r>
              <a:rPr lang="ru-RU" sz="7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восьмым идет по счету.</a:t>
            </a:r>
          </a:p>
          <a:p>
            <a:pPr marL="0" indent="0">
              <a:buNone/>
            </a:pPr>
            <a:r>
              <a:rPr lang="ru-RU" sz="7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за ним уже, потом,</a:t>
            </a:r>
          </a:p>
          <a:p>
            <a:pPr marL="0" indent="0">
              <a:buNone/>
            </a:pPr>
            <a:r>
              <a:rPr lang="ru-RU" sz="7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девятая планета</a:t>
            </a:r>
          </a:p>
          <a:p>
            <a:pPr marL="0" indent="0">
              <a:buNone/>
            </a:pPr>
            <a:r>
              <a:rPr lang="ru-RU" sz="7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 названием Плутон.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062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85735"/>
          </a:xfrm>
        </p:spPr>
        <p:txBody>
          <a:bodyPr/>
          <a:lstStyle/>
          <a:p>
            <a:pPr algn="ctr"/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АСТЕРОИДЫ, КОМЕТЫ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 descr="asteroid_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539"/>
          <a:stretch/>
        </p:blipFill>
        <p:spPr bwMode="auto">
          <a:xfrm>
            <a:off x="0" y="1250861"/>
            <a:ext cx="4507606" cy="4150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ÐÐ°ÑÑÐ¸Ð½ÐºÐ¸ Ð¿Ð¾ Ð·Ð°Ð¿ÑÐ¾ÑÑ ÑÑÐ¾ ÑÐ°ÐºÐ¾Ðµ ÐºÐ¾Ð¼ÐµÑÐ° Ð´Ð»Ñ Ð¼Ð°Ð»ÑÑÐµÐ¹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2708" y="3535251"/>
            <a:ext cx="4981292" cy="3322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862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85735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МЕТЕОРИТЫ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4" name="Picture 6" descr="ÐÐ°ÑÑÐ¸Ð½ÐºÐ¸ Ð¿Ð¾ Ð·Ð°Ð¿ÑÐ¾ÑÑ ÑÑÐ¾ ÑÐ°ÐºÐ¾Ðµ Ð¼ÐµÑÐµÐ¾ÑÐ¸Ñ Ð´Ð»Ñ Ð¼Ð°Ð»ÑÑÐµÐ¹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1250861"/>
            <a:ext cx="4702935" cy="3527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ÐÐ°ÑÑÐ¸Ð½ÐºÐ¸ Ð¿Ð¾ Ð·Ð°Ð¿ÑÐ¾ÑÑ ÑÑÐ¾ ÑÐ°ÐºÐ¾Ðµ Ð¼ÐµÑÐµÐ¾ÑÐ¸Ñ Ð´Ð»Ñ Ð¼Ð°Ð»ÑÑÐµÐ¹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9577" y="3979572"/>
            <a:ext cx="4314423" cy="2878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951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808382" y="569843"/>
            <a:ext cx="4866896" cy="819405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Телескоп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ozon-st.cdn.ngenix.net/multimedia/c1200/10222018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1676" y="365126"/>
            <a:ext cx="4743674" cy="6081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440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545" y="0"/>
            <a:ext cx="8860665" cy="1325563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космонавт – Юрий Гагарин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ÐÐ°ÑÑÐ¸Ð½ÐºÐ¸ Ð¿Ð¾ Ð·Ð°Ð¿ÑÐ¾ÑÑ ÑÑÐ¸Ð¹ Ð³Ð°Ð³Ð°ÑÐ¸Ð½ ÐºÐ°ÑÑÐ¸Ð½ÐºÐ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82265"/>
            <a:ext cx="9144000" cy="5875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513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rosman.ru/upload/resize_cache/iblock/ab9/700_700_1/ab98c5ab7b2066811eeffeb0a40b67f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610"/>
          <a:stretch/>
        </p:blipFill>
        <p:spPr bwMode="auto">
          <a:xfrm>
            <a:off x="3403632" y="1680288"/>
            <a:ext cx="5740368" cy="3922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96214"/>
            <a:ext cx="7485040" cy="1046745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Детские энциклопедии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://rosman.ru/upload/resize_cache/iblock/a4e/700_700_1/a4e791199e1010796265a98440c9cca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69361">
            <a:off x="461769" y="1655868"/>
            <a:ext cx="3473370" cy="4748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265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6E6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ÐÐ°ÑÑÐ¸Ð½ÐºÐ¸ Ð¿Ð¾ Ð·Ð°Ð¿ÑÐ¾ÑÑ ÐÐ»Ð°Ð½ÐµÑÐ° Ñ Ð³Ð»Ð°Ð·ÐºÐ°Ð¼Ð¸ ÐºÐ°ÑÑÐ¸Ð½ÐºÐ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14499"/>
            <a:ext cx="9144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5003" y="502276"/>
            <a:ext cx="83455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143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ÐÐ°ÑÑÐ¸Ð½ÐºÐ¸ Ð¿Ð¾ Ð·Ð°Ð¿ÑÐ¾ÑÑ ÑÐ¾Ð»Ð½ÐµÑÐ½Ð°Ñ ÑÐ¸ÑÑÐµÐ¼Ð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9391"/>
            <a:ext cx="9144000" cy="6321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262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ÐÐ°ÑÑÐ¸Ð½ÐºÐ¸ Ð¿Ð¾ Ð·Ð°Ð¿ÑÐ¾ÑÑ ÑÐ¾Ð»Ð½ÐµÑÐ½Ð°Ñ ÑÐ¸ÑÑÐµÐ¼Ð°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49480"/>
            <a:ext cx="9124981" cy="5129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912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Ð Ð°ÑÐ¿Ð¾Ð»Ð¾Ð¶ÐµÐ½Ð¸Ðµ Ð¿Ð»Ð°Ð½ÐµÑ Ð² Ð¡Ð¾Ð»Ð½ÐµÑÐ½Ð¾Ð¹ ÑÐ¸ÑÑÐµÐ¼Ð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437"/>
          <a:stretch/>
        </p:blipFill>
        <p:spPr bwMode="auto">
          <a:xfrm>
            <a:off x="0" y="65034"/>
            <a:ext cx="7481754" cy="6792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9446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ÐÐ·Ð¾Ð±ÑÐ°Ð¶ÐµÐ½Ð¸Ðµ Ð¡Ð¾Ð»Ð½ÑÐ° Ð² Ð²Ð¸Ð´Ð¸Ð¼Ð¾Ð¼ Ð´Ð¸Ð°Ð¿Ð°Ð·Ð¾Ð½Ðµ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855" b="6120"/>
          <a:stretch/>
        </p:blipFill>
        <p:spPr bwMode="auto">
          <a:xfrm>
            <a:off x="2764933" y="1242811"/>
            <a:ext cx="6379067" cy="5615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541690" y="473370"/>
            <a:ext cx="248253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СОЛНЦЕ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ÐÐ°ÑÑÐ¸Ð½ÐºÐ¸ Ð¿Ð¾ Ð·Ð°Ð¿ÑÐ¾ÑÑ ÑÐ¾Ð»Ð½ÑÑÐºÐ¾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2764933" cy="2764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035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3798" y="602159"/>
            <a:ext cx="323832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МЕРКУРИЙ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ÐÐ°ÑÑÐ¸Ð½ÐºÐ¸ Ð¿Ð¾ Ð·Ð°Ð¿ÑÐ¾ÑÑ Ð¼ÐµÑÐºÑÑÐ¸Ð¹ Ð¿Ð»Ð°Ð½ÐµÑÐ° Ð´Ð»Ñ Ð´ÐµÑÐµÐ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6913" y="1638908"/>
            <a:ext cx="4772092" cy="4772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392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91832" y="615038"/>
            <a:ext cx="23069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ВЕНЕРА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ÐÐ°ÑÑÐ¸Ð½ÐºÐ¸ Ð¿Ð¾ Ð·Ð°Ð¿ÑÐ¾ÑÑ Ð²ÐµÐ½ÐµÑÐ° Ð¿Ð»Ð°Ð½ÐµÑÐ° Ð´Ð»Ñ Ð´ÐµÑÐµÐ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6679" y="1575180"/>
            <a:ext cx="5625945" cy="5045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759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24248"/>
            <a:ext cx="9144000" cy="5459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4936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112</TotalTime>
  <Words>110</Words>
  <Application>Microsoft Office PowerPoint</Application>
  <PresentationFormat>Экран (4:3)</PresentationFormat>
  <Paragraphs>38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МБДОУ «Детский сад № 73» г.Чита группа № 9 «Почемучки»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ЛУНА</vt:lpstr>
      <vt:lpstr>ФАЗЫ ЛУНЫ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АСТЕРОИДЫ, КОМЕТЫ</vt:lpstr>
      <vt:lpstr>МЕТЕОРИТЫ</vt:lpstr>
      <vt:lpstr>Телескоп</vt:lpstr>
      <vt:lpstr>Первый космонавт – Юрий Гагарин</vt:lpstr>
      <vt:lpstr>Детские энциклопедии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СОЛНЕЧНАЯ СИСТЕМА</dc:title>
  <dc:creator>Виктор Лиценберг</dc:creator>
  <cp:lastModifiedBy>Admin</cp:lastModifiedBy>
  <cp:revision>57</cp:revision>
  <dcterms:created xsi:type="dcterms:W3CDTF">2018-12-04T08:17:56Z</dcterms:created>
  <dcterms:modified xsi:type="dcterms:W3CDTF">2020-11-08T18:14:51Z</dcterms:modified>
</cp:coreProperties>
</file>