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4D8C64-2118-47EE-A98B-51083C9B7A88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E359B5-CC59-481D-A0BD-E46B075781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СКОРОГОВОР\skorogovor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7416"/>
            <a:ext cx="7344816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145832"/>
            <a:ext cx="7346677" cy="137951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Проект учащихся 1 «А» класса</a:t>
            </a:r>
          </a:p>
          <a:p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Руководитель: Зеленина Т.М.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24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64704"/>
            <a:ext cx="8424936" cy="5361776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ЦЕЛИ ПРОЕКТА:</a:t>
            </a:r>
          </a:p>
          <a:p>
            <a:r>
              <a:rPr lang="ru-RU" sz="3200" dirty="0" smtClean="0"/>
              <a:t>- Выяснить, что такое скороговорки;</a:t>
            </a:r>
          </a:p>
          <a:p>
            <a:r>
              <a:rPr lang="ru-RU" sz="3200" dirty="0" smtClean="0"/>
              <a:t>- Исследовать, для чего нужны скороговорки;</a:t>
            </a:r>
          </a:p>
          <a:p>
            <a:r>
              <a:rPr lang="ru-RU" sz="3200" dirty="0" smtClean="0"/>
              <a:t>- Найти самые интересные скороговорки;</a:t>
            </a:r>
          </a:p>
          <a:p>
            <a:r>
              <a:rPr lang="ru-RU" sz="3200" dirty="0" smtClean="0"/>
              <a:t>- Придумать свою скороговорку;</a:t>
            </a:r>
          </a:p>
          <a:p>
            <a:r>
              <a:rPr lang="ru-RU" sz="3200" dirty="0" smtClean="0"/>
              <a:t>- Сделать вывод.</a:t>
            </a:r>
            <a:endParaRPr lang="ru-RU" sz="3200" dirty="0"/>
          </a:p>
        </p:txBody>
      </p:sp>
      <p:pic>
        <p:nvPicPr>
          <p:cNvPr id="2050" name="Picture 2" descr="C:\Users\user\Desktop\СКОРОГОВОР\iCA7FQ96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3666" r="1750" b="54000"/>
          <a:stretch/>
        </p:blipFill>
        <p:spPr bwMode="auto">
          <a:xfrm>
            <a:off x="4788024" y="4231198"/>
            <a:ext cx="3816424" cy="251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26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280920" cy="21602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i="1" dirty="0" smtClean="0"/>
              <a:t>                 Скороговорка</a:t>
            </a:r>
            <a:r>
              <a:rPr lang="ru-RU" sz="3600" b="1" dirty="0" smtClean="0"/>
              <a:t> – </a:t>
            </a:r>
          </a:p>
          <a:p>
            <a:pPr marL="45720" indent="0" algn="ctr">
              <a:buNone/>
            </a:pPr>
            <a:r>
              <a:rPr lang="ru-RU" sz="3200" dirty="0" smtClean="0"/>
              <a:t>это шуточная фраза, построенная так, </a:t>
            </a:r>
          </a:p>
          <a:p>
            <a:pPr marL="45720" indent="0" algn="ctr">
              <a:buNone/>
            </a:pPr>
            <a:r>
              <a:rPr lang="ru-RU" sz="3200" dirty="0" smtClean="0"/>
              <a:t>что её трудно произносить.</a:t>
            </a:r>
            <a:endParaRPr lang="ru-RU" sz="3200" dirty="0"/>
          </a:p>
        </p:txBody>
      </p:sp>
      <p:pic>
        <p:nvPicPr>
          <p:cNvPr id="3074" name="Picture 2" descr="C:\Users\user\Pictures\001072931_1-f1737ccce8bf7a2eda200e7028e5558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00" t="33111" r="10000"/>
          <a:stretch/>
        </p:blipFill>
        <p:spPr bwMode="auto">
          <a:xfrm>
            <a:off x="1115616" y="2420888"/>
            <a:ext cx="7073984" cy="425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957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821488" cy="5256584"/>
          </a:xfrm>
        </p:spPr>
        <p:txBody>
          <a:bodyPr/>
          <a:lstStyle/>
          <a:p>
            <a:pPr marL="45720" indent="0">
              <a:buNone/>
            </a:pPr>
            <a:r>
              <a:rPr lang="ru-RU" sz="3200" b="1" dirty="0" smtClean="0"/>
              <a:t>ДЛЯ ЧЕГО НУЖНЫ СКОРОГОВОРКИ?</a:t>
            </a:r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r>
              <a:rPr lang="ru-RU" dirty="0" smtClean="0"/>
              <a:t>                                                   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РЕЧЬ</a:t>
            </a:r>
          </a:p>
          <a:p>
            <a:pPr marL="4572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ДИКЦИЯ</a:t>
            </a:r>
          </a:p>
          <a:p>
            <a:pPr marL="4572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ПАМЯТЬ</a:t>
            </a:r>
          </a:p>
          <a:p>
            <a:pPr marL="4572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СКОРОЧТЕНИЕ</a:t>
            </a:r>
          </a:p>
          <a:p>
            <a:pPr marL="45720" indent="0"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                                    ВЕСЕЛАЯ ИГРА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Pictures\f_28750d5055a4fce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403" y="1268760"/>
            <a:ext cx="4418367" cy="50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070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СКОРОГОВОР\ima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41" t="20683" r="10423" b="4221"/>
          <a:stretch/>
        </p:blipFill>
        <p:spPr bwMode="auto">
          <a:xfrm>
            <a:off x="1615439" y="1737360"/>
            <a:ext cx="5806441" cy="499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7101408" cy="9361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400" dirty="0" smtClean="0"/>
              <a:t>САМЫЕ ИЗВЕСТНЫЕ СКОРОГОВОРКИ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63781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СКОРОГОВОР\4_9845f7b12181df958437ca21aef3e19b_138474888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99" r="5000" b="8934"/>
          <a:stretch/>
        </p:blipFill>
        <p:spPr bwMode="auto">
          <a:xfrm>
            <a:off x="31616" y="332656"/>
            <a:ext cx="9054160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913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СКОРОГОВОР\skorogovorki-dlja-detej-i-vzroslyh-chtoby-razvit_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144"/>
            <a:ext cx="9144000" cy="682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81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СКОРОГОВОР\iCA7JGI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760" y="0"/>
            <a:ext cx="91687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132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7488832" cy="37444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900" dirty="0" smtClean="0"/>
              <a:t>ВЫВОД:</a:t>
            </a:r>
          </a:p>
          <a:p>
            <a:pPr marL="45720" indent="0">
              <a:buNone/>
            </a:pPr>
            <a:r>
              <a:rPr lang="ru-RU" sz="3200" dirty="0" smtClean="0"/>
              <a:t>          Для развития речи и памяти детям и взрослым следует говорить скороговорки.</a:t>
            </a:r>
          </a:p>
          <a:p>
            <a:pPr marL="45720" indent="0">
              <a:buNone/>
            </a:pPr>
            <a:r>
              <a:rPr lang="ru-RU" sz="3200" dirty="0" smtClean="0"/>
              <a:t>          Это </a:t>
            </a:r>
            <a:r>
              <a:rPr lang="ru-RU" sz="3200" dirty="0"/>
              <a:t>не только полезное, но и очень увлекательное занятие. </a:t>
            </a:r>
          </a:p>
        </p:txBody>
      </p:sp>
      <p:pic>
        <p:nvPicPr>
          <p:cNvPr id="9218" name="Picture 2" descr="C:\Users\user\Desktop\СКОРОГОВОР\iCADQLR6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469" t="15449" r="4413" b="13854"/>
          <a:stretch/>
        </p:blipFill>
        <p:spPr bwMode="auto">
          <a:xfrm>
            <a:off x="5364088" y="3717032"/>
            <a:ext cx="3024336" cy="291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458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239</TotalTime>
  <Words>106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26</cp:revision>
  <dcterms:created xsi:type="dcterms:W3CDTF">2017-05-09T11:55:48Z</dcterms:created>
  <dcterms:modified xsi:type="dcterms:W3CDTF">2020-11-08T07:18:48Z</dcterms:modified>
</cp:coreProperties>
</file>