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72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089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1418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406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928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204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01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488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024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006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920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882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C0E59-ABB2-454C-8EED-A8F889654FDF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BF794-C073-49ED-9E68-EA7C220C3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430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50033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Урок геометрии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8 класс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9124" y="3286124"/>
            <a:ext cx="4257676" cy="2840039"/>
          </a:xfrm>
        </p:spPr>
        <p:txBody>
          <a:bodyPr/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25.02.2019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803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Стоп, уроки! Стоп, дела! Отдыхать пришла пора!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8459" y="177281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Сожмем кисти рук столько раз. Чему равна площадь прямоугольника со сторонами 2 и 3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443381" y="2924944"/>
            <a:ext cx="7668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а=1; в=2. Выполним круги туловищем столько раз, сколько равен периметр прямоугольника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458459" y="4104658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Присядьте столько раз, чему равна площадь квадрата со стороной 1 см.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72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0486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«Истинно» или «ложно» (при истинно хлопаем в ладошки)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2231" y="2074659"/>
            <a:ext cx="3875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1. Угол, равный 100◦-острый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543975" y="2737007"/>
            <a:ext cx="3733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2.Математика-царица наук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43975" y="3388893"/>
            <a:ext cx="6146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3. Любой прямоугольник является квадратом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591365" y="4060450"/>
            <a:ext cx="6363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4. У треугольника 3 стороны, 3 вершины, 2 угла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91364" y="4725144"/>
            <a:ext cx="72291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5. Средняя линия треугольника – отрезок, соединяющий середины двух сторон треугольника</a:t>
            </a:r>
          </a:p>
        </p:txBody>
      </p:sp>
    </p:spTree>
    <p:extLst>
      <p:ext uri="{BB962C8B-B14F-4D97-AF65-F5344CB8AC3E}">
        <p14:creationId xmlns="" xmlns:p14="http://schemas.microsoft.com/office/powerpoint/2010/main" val="106669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763688" y="2492896"/>
            <a:ext cx="2923525" cy="252028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/>
          <p:cNvCxnSpPr>
            <a:stCxn id="3" idx="1"/>
            <a:endCxn id="3" idx="5"/>
          </p:cNvCxnSpPr>
          <p:nvPr/>
        </p:nvCxnSpPr>
        <p:spPr>
          <a:xfrm>
            <a:off x="2494569" y="3753036"/>
            <a:ext cx="14617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78180" y="482851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68195" y="212356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51675" y="484475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07925" y="3460358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82238" y="350037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ru-RU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07925" y="4149080"/>
            <a:ext cx="193322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3068960"/>
            <a:ext cx="193322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447931" y="3026801"/>
            <a:ext cx="271774" cy="843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518129" y="3140968"/>
            <a:ext cx="271774" cy="843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046406" y="4178929"/>
            <a:ext cx="271774" cy="843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127385" y="4293096"/>
            <a:ext cx="271774" cy="8431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07704" y="421401"/>
            <a:ext cx="6550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Определить взаимное расположение</a:t>
            </a:r>
            <a:r>
              <a:rPr lang="en-US" sz="3200" b="1" dirty="0" smtClean="0">
                <a:solidFill>
                  <a:srgbClr val="FF0000"/>
                </a:solidFill>
              </a:rPr>
              <a:t> MN </a:t>
            </a:r>
            <a:r>
              <a:rPr lang="ru-RU" sz="3200" b="1" dirty="0" smtClean="0">
                <a:solidFill>
                  <a:srgbClr val="FF0000"/>
                </a:solidFill>
              </a:rPr>
              <a:t>и АС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4584" y="2492896"/>
            <a:ext cx="36376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Дано: треугольник АВС;  </a:t>
            </a:r>
            <a:r>
              <a:rPr lang="en-US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MN-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средняя линия 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Дуга 26"/>
          <p:cNvSpPr/>
          <p:nvPr/>
        </p:nvSpPr>
        <p:spPr>
          <a:xfrm>
            <a:off x="1751547" y="4696698"/>
            <a:ext cx="393543" cy="63295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093833" y="4600327"/>
            <a:ext cx="102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9" name="Дуга 28"/>
          <p:cNvSpPr/>
          <p:nvPr/>
        </p:nvSpPr>
        <p:spPr>
          <a:xfrm>
            <a:off x="2459721" y="3460358"/>
            <a:ext cx="393543" cy="63295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722459" y="33238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9214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211144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теорема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Средняя линия треугольника параллельна основанию и равна его половине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619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5595"/>
            <a:ext cx="7515472" cy="6802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9223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2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700808"/>
            <a:ext cx="7139136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Учиться можно только весело,… ,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переварить знания,</a:t>
            </a:r>
          </a:p>
          <a:p>
            <a:pPr marL="0" indent="0">
              <a:buNone/>
            </a:pPr>
            <a:r>
              <a:rPr lang="ru-RU" sz="4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надо поглощать их с аппетитом.»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Анатоль Франс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96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700808"/>
            <a:ext cx="7139136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4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Лучший способ изучить , </a:t>
            </a:r>
          </a:p>
          <a:p>
            <a:pPr marL="0" indent="0" algn="ctr">
              <a:buNone/>
            </a:pPr>
            <a:r>
              <a:rPr lang="ru-RU" sz="4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что-либо-это открыть самому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r">
              <a:buNone/>
            </a:pP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Дьёрдя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Пойя</a:t>
            </a:r>
            <a:endParaRPr lang="ru-RU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3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835696" y="1700808"/>
            <a:ext cx="2160240" cy="17281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20335025">
            <a:off x="5137647" y="1335474"/>
            <a:ext cx="2618584" cy="1321296"/>
          </a:xfrm>
          <a:prstGeom prst="triangle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195736" y="3789040"/>
            <a:ext cx="1512168" cy="2520280"/>
          </a:xfrm>
          <a:prstGeom prst="triangle">
            <a:avLst>
              <a:gd name="adj" fmla="val 2159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987642" y="3083524"/>
            <a:ext cx="3328774" cy="279374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3" idx="0"/>
            <a:endCxn id="3" idx="3"/>
          </p:cNvCxnSpPr>
          <p:nvPr/>
        </p:nvCxnSpPr>
        <p:spPr>
          <a:xfrm>
            <a:off x="2915816" y="1700808"/>
            <a:ext cx="0" cy="17281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501053" y="1941772"/>
            <a:ext cx="477215" cy="1087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0"/>
            <a:endCxn id="5" idx="3"/>
          </p:cNvCxnSpPr>
          <p:nvPr/>
        </p:nvCxnSpPr>
        <p:spPr>
          <a:xfrm>
            <a:off x="2522334" y="3789040"/>
            <a:ext cx="0" cy="2520280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1"/>
            <a:endCxn id="6" idx="5"/>
          </p:cNvCxnSpPr>
          <p:nvPr/>
        </p:nvCxnSpPr>
        <p:spPr>
          <a:xfrm>
            <a:off x="5819836" y="4480398"/>
            <a:ext cx="166438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19075" y="137212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87352" y="3434841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34961" y="325017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324433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522334" y="3313805"/>
            <a:ext cx="0" cy="2803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661686" y="3313805"/>
            <a:ext cx="0" cy="2803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347864" y="3339144"/>
            <a:ext cx="0" cy="2803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491880" y="3339144"/>
            <a:ext cx="0" cy="2803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21393" y="573511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494774" y="2726748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endParaRPr lang="ru-RU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8307097" y="5735115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432488" y="4295732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484223" y="426884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ru-RU" b="1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5220072" y="5157192"/>
            <a:ext cx="212416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084168" y="3789606"/>
            <a:ext cx="212416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6984268" y="3804173"/>
            <a:ext cx="216024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7136668" y="3956573"/>
            <a:ext cx="216024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7672924" y="4905164"/>
            <a:ext cx="216024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7780936" y="5049180"/>
            <a:ext cx="216024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5275233" y="3109993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endParaRPr lang="ru-RU" b="1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4734064" y="164301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</a:t>
            </a:r>
            <a:endParaRPr lang="ru-RU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7888948" y="195290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649260" y="6091537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</a:t>
            </a:r>
            <a:endParaRPr lang="ru-RU" b="1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2195736" y="3619507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  <a:endParaRPr lang="ru-RU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1933171" y="6104447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750546" y="630533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5859836" y="1534231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</a:t>
            </a:r>
            <a:endParaRPr lang="ru-RU" b="1" dirty="0"/>
          </a:p>
        </p:txBody>
      </p:sp>
      <p:sp>
        <p:nvSpPr>
          <p:cNvPr id="64" name="Дуга 63"/>
          <p:cNvSpPr/>
          <p:nvPr/>
        </p:nvSpPr>
        <p:spPr>
          <a:xfrm>
            <a:off x="5373649" y="2726748"/>
            <a:ext cx="651680" cy="914400"/>
          </a:xfrm>
          <a:prstGeom prst="arc">
            <a:avLst>
              <a:gd name="adj1" fmla="val 15921844"/>
              <a:gd name="adj2" fmla="val 1875644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уга 64"/>
          <p:cNvSpPr/>
          <p:nvPr/>
        </p:nvSpPr>
        <p:spPr>
          <a:xfrm rot="18936407">
            <a:off x="5442362" y="2578191"/>
            <a:ext cx="423917" cy="945848"/>
          </a:xfrm>
          <a:prstGeom prst="arc">
            <a:avLst>
              <a:gd name="adj1" fmla="val 16263192"/>
              <a:gd name="adj2" fmla="val 1840801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2522334" y="6091537"/>
            <a:ext cx="1967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2712566" y="6091537"/>
            <a:ext cx="0" cy="21778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347864" y="15567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7352692" y="1372126"/>
            <a:ext cx="1260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Рис.2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3649260" y="4905164"/>
            <a:ext cx="92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Рис.3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6809284" y="5919781"/>
            <a:ext cx="1497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86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Тема урока: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772816"/>
            <a:ext cx="6995120" cy="43533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редняя линия треугольника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03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908720"/>
            <a:ext cx="7067128" cy="521744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Средней линией треугольника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называется отрезок соединяющий середины двух сторон треугольника.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843808" y="3429000"/>
            <a:ext cx="3312368" cy="25922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1"/>
            <a:endCxn id="4" idx="5"/>
          </p:cNvCxnSpPr>
          <p:nvPr/>
        </p:nvCxnSpPr>
        <p:spPr>
          <a:xfrm>
            <a:off x="3671900" y="4725144"/>
            <a:ext cx="165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78724" y="584503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42737" y="309430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3310" y="583662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85256" y="4540478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28084" y="4560377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40691" y="3508857"/>
            <a:ext cx="36014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MN-</a:t>
            </a:r>
            <a:r>
              <a:rPr lang="ru-RU" sz="3200" dirty="0" smtClean="0"/>
              <a:t>средняя линия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9777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40152" y="2089532"/>
            <a:ext cx="2746648" cy="40366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Дано</a:t>
            </a:r>
            <a:r>
              <a:rPr lang="ru-RU" sz="3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 ∆ 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АВС,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ВС=7 см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КМ – средняя линия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Найти: КМ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13047964">
            <a:off x="1763688" y="2492896"/>
            <a:ext cx="2376264" cy="309634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>
            <a:stCxn id="7" idx="1"/>
            <a:endCxn id="7" idx="5"/>
          </p:cNvCxnSpPr>
          <p:nvPr/>
        </p:nvCxnSpPr>
        <p:spPr>
          <a:xfrm flipH="1" flipV="1">
            <a:off x="2480302" y="3679703"/>
            <a:ext cx="943036" cy="72273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12618" y="3346329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52285" y="440243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45093" y="2409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28917" y="521591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96970" y="17202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56479" y="334632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153045" y="4402433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81745" y="2996952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581745" y="4771765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74066" y="4891899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888323" y="3948735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780711" y="4041068"/>
            <a:ext cx="215225" cy="1846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475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Практическое задание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75656" y="1700808"/>
                <a:ext cx="7211144" cy="4425355"/>
              </a:xfrm>
            </p:spPr>
            <p:txBody>
              <a:bodyPr>
                <a:normAutofit/>
              </a:bodyPr>
              <a:lstStyle/>
              <a:p>
                <a:r>
                  <a:rPr lang="ru-RU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1. Построить  </a:t>
                </a: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ru-RU" b="0" i="1" smtClean="0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 АВС.</m:t>
                    </m:r>
                  </m:oMath>
                </a14:m>
                <a:endParaRPr lang="ru-RU" dirty="0" smtClean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2. Проведите средние линии в треугольнике. Сколько возможно.</a:t>
                </a:r>
              </a:p>
              <a:p>
                <a:r>
                  <a:rPr lang="ru-RU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3.Измерьте длину средних линий и им противолежащим сторонам.</a:t>
                </a:r>
              </a:p>
              <a:p>
                <a:r>
                  <a:rPr lang="ru-RU" dirty="0" smtClean="0">
                    <a:solidFill>
                      <a:schemeClr val="tx2"/>
                    </a:solidFill>
                    <a:latin typeface="Times New Roman" pitchFamily="18" charset="0"/>
                    <a:cs typeface="Times New Roman" pitchFamily="18" charset="0"/>
                  </a:rPr>
                  <a:t>4. Какой вы могли бы сделать вывод.</a:t>
                </a:r>
                <a:endParaRPr lang="ru-RU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5656" y="1700808"/>
                <a:ext cx="7211144" cy="4425355"/>
              </a:xfrm>
              <a:blipFill rotWithShape="1">
                <a:blip r:embed="rId2"/>
                <a:stretch>
                  <a:fillRect l="-1860" t="-1928" r="-3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566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139136" cy="13010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Является ли отрезок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MN –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редней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линией.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691680" y="1268760"/>
            <a:ext cx="2016224" cy="2016224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240279">
            <a:off x="5570316" y="1082239"/>
            <a:ext cx="2262960" cy="2334055"/>
          </a:xfrm>
          <a:prstGeom prst="triangle">
            <a:avLst>
              <a:gd name="adj" fmla="val 8918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585603">
            <a:off x="2339753" y="3933056"/>
            <a:ext cx="1656184" cy="2232248"/>
          </a:xfrm>
          <a:prstGeom prst="triangle">
            <a:avLst>
              <a:gd name="adj" fmla="val 83269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076056" y="4077072"/>
            <a:ext cx="3600400" cy="2088232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3" idx="1"/>
            <a:endCxn id="3" idx="5"/>
          </p:cNvCxnSpPr>
          <p:nvPr/>
        </p:nvCxnSpPr>
        <p:spPr>
          <a:xfrm>
            <a:off x="2195736" y="2276872"/>
            <a:ext cx="100811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5"/>
          </p:cNvCxnSpPr>
          <p:nvPr/>
        </p:nvCxnSpPr>
        <p:spPr>
          <a:xfrm>
            <a:off x="6587304" y="2206070"/>
            <a:ext cx="1058636" cy="3994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5" idx="1"/>
            <a:endCxn id="5" idx="5"/>
          </p:cNvCxnSpPr>
          <p:nvPr/>
        </p:nvCxnSpPr>
        <p:spPr>
          <a:xfrm>
            <a:off x="3043775" y="4987519"/>
            <a:ext cx="741560" cy="3685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1"/>
            <a:endCxn id="6" idx="5"/>
          </p:cNvCxnSpPr>
          <p:nvPr/>
        </p:nvCxnSpPr>
        <p:spPr>
          <a:xfrm>
            <a:off x="5976156" y="5121188"/>
            <a:ext cx="18002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13900" y="203688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37894" y="209220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rot="18015179">
            <a:off x="1970873" y="143442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1,5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2330046">
            <a:off x="2967376" y="1529909"/>
            <a:ext cx="361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3684062">
            <a:off x="3565826" y="2546263"/>
            <a:ext cx="28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571713" y="256017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97098" y="183673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 rot="1266629">
            <a:off x="6931043" y="1494111"/>
            <a:ext cx="371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 rot="1089525">
            <a:off x="7760382" y="2021483"/>
            <a:ext cx="32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 rot="762822">
            <a:off x="7547643" y="3100319"/>
            <a:ext cx="38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 rot="20381914">
            <a:off x="5532707" y="215282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1,5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7838655" y="48645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579995" y="486451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786009" y="4618187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760984" y="524818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 rot="258807">
            <a:off x="5975224" y="4386622"/>
            <a:ext cx="351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 rot="156601">
            <a:off x="5231191" y="5362487"/>
            <a:ext cx="348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 rot="501201">
            <a:off x="7395269" y="4409041"/>
            <a:ext cx="363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 rot="684364">
            <a:off x="8137329" y="5330785"/>
            <a:ext cx="286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 rot="607194">
            <a:off x="3363364" y="4367246"/>
            <a:ext cx="397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 rot="1139852">
            <a:off x="2308820" y="4970187"/>
            <a:ext cx="390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 rot="374542">
            <a:off x="3963824" y="4864514"/>
            <a:ext cx="44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 rot="942017">
            <a:off x="3557061" y="5809858"/>
            <a:ext cx="370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 rot="19111947">
            <a:off x="1669159" y="2486376"/>
            <a:ext cx="30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209079" y="3507146"/>
            <a:ext cx="158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5483432" y="3507146"/>
            <a:ext cx="856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Рис.2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1691680" y="6165304"/>
            <a:ext cx="1094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Рис.3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40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286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геометрии  8 класс</vt:lpstr>
      <vt:lpstr>Слайд 2</vt:lpstr>
      <vt:lpstr>Девиз:</vt:lpstr>
      <vt:lpstr>Слайд 4</vt:lpstr>
      <vt:lpstr>Тема урока:</vt:lpstr>
      <vt:lpstr>Слайд 6</vt:lpstr>
      <vt:lpstr>Задача 1</vt:lpstr>
      <vt:lpstr>Практическое задание</vt:lpstr>
      <vt:lpstr>Является ли отрезок MN – cредней линией.</vt:lpstr>
      <vt:lpstr>Стоп, уроки! Стоп, дела! Отдыхать пришла пора!</vt:lpstr>
      <vt:lpstr>«Истинно» или «ложно» (при истинно хлопаем в ладошки)</vt:lpstr>
      <vt:lpstr>Слайд 12</vt:lpstr>
      <vt:lpstr>теорема Средняя линия треугольника параллельна основанию и равна его половине</vt:lpstr>
      <vt:lpstr>Слайд 14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Anastasia</cp:lastModifiedBy>
  <cp:revision>21</cp:revision>
  <dcterms:created xsi:type="dcterms:W3CDTF">2019-02-14T05:58:08Z</dcterms:created>
  <dcterms:modified xsi:type="dcterms:W3CDTF">2020-10-21T12:26:57Z</dcterms:modified>
</cp:coreProperties>
</file>