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76" r:id="rId13"/>
    <p:sldId id="269" r:id="rId14"/>
    <p:sldId id="270" r:id="rId15"/>
    <p:sldId id="271" r:id="rId16"/>
    <p:sldId id="272" r:id="rId17"/>
    <p:sldId id="273" r:id="rId18"/>
    <p:sldId id="277" r:id="rId19"/>
    <p:sldId id="274" r:id="rId20"/>
    <p:sldId id="275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791B-989A-49B5-A41A-F2B9D891659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D48-05CE-41A4-82AC-FB8D159419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791B-989A-49B5-A41A-F2B9D891659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D48-05CE-41A4-82AC-FB8D159419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791B-989A-49B5-A41A-F2B9D891659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D48-05CE-41A4-82AC-FB8D1594196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791B-989A-49B5-A41A-F2B9D891659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D48-05CE-41A4-82AC-FB8D1594196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791B-989A-49B5-A41A-F2B9D891659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D48-05CE-41A4-82AC-FB8D159419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791B-989A-49B5-A41A-F2B9D891659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D48-05CE-41A4-82AC-FB8D1594196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791B-989A-49B5-A41A-F2B9D891659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D48-05CE-41A4-82AC-FB8D159419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791B-989A-49B5-A41A-F2B9D891659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D48-05CE-41A4-82AC-FB8D159419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791B-989A-49B5-A41A-F2B9D891659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D48-05CE-41A4-82AC-FB8D159419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791B-989A-49B5-A41A-F2B9D891659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D48-05CE-41A4-82AC-FB8D1594196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B791B-989A-49B5-A41A-F2B9D891659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56D48-05CE-41A4-82AC-FB8D1594196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FAB791B-989A-49B5-A41A-F2B9D891659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5A56D48-05CE-41A4-82AC-FB8D1594196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Тема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3096344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</a:rPr>
              <a:t>«Витамины – и здоровый организм.»</a:t>
            </a:r>
            <a:endParaRPr lang="ru-RU" sz="4800" dirty="0">
              <a:solidFill>
                <a:srgbClr val="FF0000"/>
              </a:solidFill>
            </a:endParaRP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721352231"/>
      </p:ext>
    </p:extLst>
  </p:cSld>
  <p:clrMapOvr>
    <a:masterClrMapping/>
  </p:clrMapOvr>
  <p:transition spd="slow" advTm="419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Дидактические игры и упражнения:</a:t>
            </a:r>
            <a:br>
              <a:rPr lang="ru-RU" dirty="0"/>
            </a:br>
            <a:r>
              <a:rPr lang="ru-RU" dirty="0" smtClean="0"/>
              <a:t>«СВАРИМ СУП ИЗ ОВОЩЕЙ»</a:t>
            </a:r>
            <a:endParaRPr lang="ru-RU" dirty="0"/>
          </a:p>
        </p:txBody>
      </p:sp>
      <p:pic>
        <p:nvPicPr>
          <p:cNvPr id="2050" name="Picture 2" descr="C:\Users\User\Desktop\Camera\IMG_20190409_16503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201" y="2679700"/>
            <a:ext cx="258484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Camera\IMG_20190409_16535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951" y="2679700"/>
            <a:ext cx="258484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908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87"/>
    </mc:Choice>
    <mc:Fallback>
      <p:transition spd="slow" advTm="3787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Дидактические игры и упражнения:</a:t>
            </a:r>
            <a:br>
              <a:rPr lang="ru-RU" dirty="0"/>
            </a:br>
            <a:endParaRPr lang="ru-RU" dirty="0"/>
          </a:p>
        </p:txBody>
      </p:sp>
      <p:pic>
        <p:nvPicPr>
          <p:cNvPr id="3078" name="Picture 6" descr="C:\Users\User\Desktop\Camera\IMG_20190409_16585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951" y="2679700"/>
            <a:ext cx="258484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User\Desktop\Camera\IMG_20190409_16533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201" y="2679700"/>
            <a:ext cx="258484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911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58"/>
    </mc:Choice>
    <mc:Fallback>
      <p:transition spd="slow" advTm="3358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Дидактическая игра </a:t>
            </a:r>
            <a:r>
              <a:rPr lang="ru-RU" b="1" dirty="0" smtClean="0"/>
              <a:t>«</a:t>
            </a:r>
            <a:r>
              <a:rPr lang="ru-RU" b="1" dirty="0"/>
              <a:t>Что едят в сыром виде, а что в вареном?»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312387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951" y="2924944"/>
            <a:ext cx="2908449" cy="3168352"/>
          </a:xfrm>
        </p:spPr>
      </p:pic>
    </p:spTree>
    <p:extLst>
      <p:ext uri="{BB962C8B-B14F-4D97-AF65-F5344CB8AC3E}">
        <p14:creationId xmlns:p14="http://schemas.microsoft.com/office/powerpoint/2010/main" val="1836684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727">
        <p:split orient="vert"/>
      </p:transition>
    </mc:Choice>
    <mc:Fallback>
      <p:transition spd="slow" advTm="3727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-«Сварим суп из овощей»;</a:t>
            </a:r>
          </a:p>
          <a:p>
            <a:r>
              <a:rPr lang="ru-RU" b="1" dirty="0"/>
              <a:t>-«Полезные и вредные продукты»;</a:t>
            </a:r>
          </a:p>
          <a:p>
            <a:r>
              <a:rPr lang="ru-RU" b="1" dirty="0"/>
              <a:t>-«Что где растет»;</a:t>
            </a:r>
          </a:p>
          <a:p>
            <a:r>
              <a:rPr lang="ru-RU" b="1" dirty="0"/>
              <a:t>-«Чудесный мешочек»;</a:t>
            </a:r>
          </a:p>
          <a:p>
            <a:r>
              <a:rPr lang="ru-RU" b="1" dirty="0"/>
              <a:t>-«Вершки и корешки»;</a:t>
            </a:r>
          </a:p>
          <a:p>
            <a:r>
              <a:rPr lang="ru-RU" b="1" dirty="0"/>
              <a:t>-«Найди по описанию»;</a:t>
            </a:r>
          </a:p>
          <a:p>
            <a:r>
              <a:rPr lang="ru-RU" b="1" dirty="0"/>
              <a:t>-«Что едят в сыром виде, а что в вареном?»</a:t>
            </a:r>
          </a:p>
          <a:p>
            <a:r>
              <a:rPr lang="ru-RU" b="1" dirty="0"/>
              <a:t>-«Кто больше назовет блюд»;</a:t>
            </a:r>
          </a:p>
          <a:p>
            <a:r>
              <a:rPr lang="ru-RU" b="1" dirty="0"/>
              <a:t>-«Угадай на вкус».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Дидактические игры и упражнения: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995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64"/>
    </mc:Choice>
    <mc:Fallback>
      <p:transition spd="slow" advTm="5064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-«Апельсин»;</a:t>
            </a:r>
          </a:p>
          <a:p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-«Засолка капусты»;</a:t>
            </a:r>
          </a:p>
          <a:p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«Компот».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Пальчиковые игры: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731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16"/>
    </mc:Choice>
    <mc:Fallback>
      <p:transition spd="slow" advTm="3216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Пальчиковые игры: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4" y="2564904"/>
            <a:ext cx="4103439" cy="2913161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64904"/>
            <a:ext cx="4031431" cy="2913161"/>
          </a:xfrm>
        </p:spPr>
      </p:pic>
    </p:spTree>
    <p:extLst>
      <p:ext uri="{BB962C8B-B14F-4D97-AF65-F5344CB8AC3E}">
        <p14:creationId xmlns:p14="http://schemas.microsoft.com/office/powerpoint/2010/main" val="967471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59"/>
    </mc:Choice>
    <mc:Fallback>
      <p:transition spd="slow" advTm="3659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Подвижные игры: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«Собери урожай»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«Собери урожай»</a:t>
            </a:r>
          </a:p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068960"/>
            <a:ext cx="2736304" cy="36004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140968"/>
            <a:ext cx="2952328" cy="3528392"/>
          </a:xfrm>
        </p:spPr>
      </p:pic>
    </p:spTree>
    <p:extLst>
      <p:ext uri="{BB962C8B-B14F-4D97-AF65-F5344CB8AC3E}">
        <p14:creationId xmlns:p14="http://schemas.microsoft.com/office/powerpoint/2010/main" val="870376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08"/>
    </mc:Choice>
    <mc:Fallback>
      <p:transition spd="slow" advTm="3308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136339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Сюжетно-ролевые игры:</a:t>
            </a:r>
          </a:p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-«Магазин «Овощи-фрукты»;</a:t>
            </a:r>
          </a:p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-«Семья идет в магазин за полезными продуктами».</a:t>
            </a:r>
          </a:p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Настольно- печатные игры:</a:t>
            </a:r>
          </a:p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- «Овощи и фрукты» ( домино);</a:t>
            </a:r>
          </a:p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- «Разрезные картинки»;</a:t>
            </a:r>
          </a:p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- «Что растет в саду, огороде?»;</a:t>
            </a:r>
          </a:p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-«Продукты питания».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1021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539"/>
    </mc:Choice>
    <mc:Fallback>
      <p:transition spd="slow" advTm="65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Настольно-печатная игра «Продукты питания»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708920"/>
            <a:ext cx="2880320" cy="36296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679700"/>
            <a:ext cx="3024335" cy="3629620"/>
          </a:xfrm>
        </p:spPr>
      </p:pic>
    </p:spTree>
    <p:extLst>
      <p:ext uri="{BB962C8B-B14F-4D97-AF65-F5344CB8AC3E}">
        <p14:creationId xmlns:p14="http://schemas.microsoft.com/office/powerpoint/2010/main" val="2301652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461">
        <p:split orient="vert"/>
      </p:transition>
    </mc:Choice>
    <mc:Fallback>
      <p:transition spd="slow" advTm="3461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 ПРОЕКТА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201" y="2679700"/>
            <a:ext cx="2844751" cy="34464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951" y="2679700"/>
            <a:ext cx="2836441" cy="3446463"/>
          </a:xfrm>
        </p:spPr>
      </p:pic>
    </p:spTree>
    <p:extLst>
      <p:ext uri="{BB962C8B-B14F-4D97-AF65-F5344CB8AC3E}">
        <p14:creationId xmlns:p14="http://schemas.microsoft.com/office/powerpoint/2010/main" val="1257214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314">
        <p:split orient="vert"/>
      </p:transition>
    </mc:Choice>
    <mc:Fallback>
      <p:transition spd="slow" advTm="3314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5846"/>
            <a:ext cx="813690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Вид проекта: групповой, познавательно-творческий.</a:t>
            </a:r>
          </a:p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Актуальность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  <a:p>
            <a:r>
              <a:rPr lang="ru-RU" sz="2800" b="1" i="1" dirty="0"/>
              <a:t>Самой актуальной проблемой на сегодняшний день является укрепление здоровья детей. </a:t>
            </a:r>
            <a:r>
              <a:rPr lang="ru-RU" sz="2800" b="1" i="1" dirty="0" err="1"/>
              <a:t>В.А.Сухомлинский</a:t>
            </a:r>
            <a:r>
              <a:rPr lang="ru-RU" sz="2800" b="1" i="1" dirty="0"/>
              <a:t> писал: « Я не боюсь еще и еще раз повторить: забота о здоровье ребенка – важнейший труд воспитателя».</a:t>
            </a:r>
          </a:p>
          <a:p>
            <a:r>
              <a:rPr lang="ru-RU" sz="2800" b="1" i="1" dirty="0"/>
              <a:t>Питание в дошкольном детстве имеет особое значение для здоровья ребенка, так как оно должно не только покрывать расходуемую им энергию, но и обеспечивать материал, необходимый для роста и развития всех органов и систем организма.</a:t>
            </a:r>
          </a:p>
          <a:p>
            <a:endParaRPr lang="ru-RU" b="1" dirty="0"/>
          </a:p>
          <a:p>
            <a:endParaRPr lang="ru-R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8076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581"/>
    </mc:Choice>
    <mc:Fallback>
      <p:transition spd="slow" advTm="165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9000" dirty="0">
                <a:solidFill>
                  <a:schemeClr val="accent3">
                    <a:lumMod val="50000"/>
                  </a:schemeClr>
                </a:solidFill>
              </a:rPr>
              <a:t>У детей сформированы представления о правильном питании </a:t>
            </a:r>
            <a:r>
              <a:rPr lang="ru-RU" sz="9000" dirty="0" smtClean="0">
                <a:solidFill>
                  <a:schemeClr val="accent3">
                    <a:lumMod val="50000"/>
                  </a:schemeClr>
                </a:solidFill>
              </a:rPr>
              <a:t>и здоровом </a:t>
            </a:r>
            <a:r>
              <a:rPr lang="ru-RU" sz="9000" dirty="0">
                <a:solidFill>
                  <a:schemeClr val="accent3">
                    <a:lumMod val="50000"/>
                  </a:schemeClr>
                </a:solidFill>
              </a:rPr>
              <a:t>образе жизни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ПОДВЕДЕНИЕ ИТОГОВ ПРОЕКТА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50" y="1828800"/>
            <a:ext cx="2857500" cy="3810000"/>
          </a:xfrm>
        </p:spPr>
      </p:pic>
    </p:spTree>
    <p:extLst>
      <p:ext uri="{BB962C8B-B14F-4D97-AF65-F5344CB8AC3E}">
        <p14:creationId xmlns:p14="http://schemas.microsoft.com/office/powerpoint/2010/main" val="1798187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188">
        <p:split orient="vert"/>
      </p:transition>
    </mc:Choice>
    <mc:Fallback>
      <p:transition spd="slow" advTm="2188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7030A0"/>
                </a:solidFill>
              </a:rPr>
              <a:t>СПАСИБО ЗА ВНИМАНИЕ!</a:t>
            </a:r>
            <a:endParaRPr lang="ru-RU" sz="88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5301208"/>
            <a:ext cx="6400800" cy="520081"/>
          </a:xfrm>
        </p:spPr>
        <p:txBody>
          <a:bodyPr/>
          <a:lstStyle/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9053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7081">
        <p14:reveal/>
      </p:transition>
    </mc:Choice>
    <mc:Fallback>
      <p:transition spd="slow" advTm="708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28343"/>
            <a:ext cx="80648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i="1" dirty="0"/>
              <a:t>Ухудшение качества питания, недостаток в пище витаминов и микроэлементов отрицательно сказываются на физическом развитии детей.</a:t>
            </a:r>
          </a:p>
          <a:p>
            <a:r>
              <a:rPr lang="ru-RU" sz="2600" b="1" i="1" dirty="0"/>
              <a:t>Правильное питание- залог здоровья, но не все это воспринимают серьезно.</a:t>
            </a:r>
          </a:p>
          <a:p>
            <a:r>
              <a:rPr lang="ru-RU" sz="2600" b="1" i="1" dirty="0"/>
              <a:t>За последние 10-15 лет наш рацион изменился до неузнаваемости. Благодаря гастрономической революции готовить стало легче, а переваривать труднее. Мы пьем порошковое молоко, завариваем кипятком сухое картофельное пюре, утоляем голод хот-догами, чипсами и шоколадными батончиками. Супчики из пакетика, лапша моментального приготовления, бульонные кубики вытеснили со стола здоровую еду.</a:t>
            </a:r>
          </a:p>
        </p:txBody>
      </p:sp>
    </p:spTree>
    <p:extLst>
      <p:ext uri="{BB962C8B-B14F-4D97-AF65-F5344CB8AC3E}">
        <p14:creationId xmlns:p14="http://schemas.microsoft.com/office/powerpoint/2010/main" val="2907378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577"/>
    </mc:Choice>
    <mc:Fallback>
      <p:transition spd="slow" advTm="1857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305342"/>
            <a:ext cx="777686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i="1" dirty="0"/>
              <a:t>С самого раннего детства у ребенка формируются вкусовые пристрастия и привычки. В их формировании важнейшую роль играет семья. Именно в дошкольном возрасте важно сформировать у детей правильное представление о здоровом питании, способствовать пониманию того, что здоровое питание должно являться неотъемлемой частью повседневной жизни. Без преувеличения можно сказать, что правильное питание – это залог хорошего самочувствия, работоспособности, активной деятельности, отличного настроения, важнейшее и непременное условие нашего здоровья и долголетия.</a:t>
            </a:r>
          </a:p>
        </p:txBody>
      </p:sp>
    </p:spTree>
    <p:extLst>
      <p:ext uri="{BB962C8B-B14F-4D97-AF65-F5344CB8AC3E}">
        <p14:creationId xmlns:p14="http://schemas.microsoft.com/office/powerpoint/2010/main" val="105991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205"/>
    </mc:Choice>
    <mc:Fallback>
      <p:transition spd="slow" advTm="1620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274838"/>
            <a:ext cx="79208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Мы постоянно ищем все новые и новые способы позаботиться о своем здоровье, и в этом поиске забываем о самых простых и естественных вещах: необходимость обратить внимание родителям на питание своих детей. Пересмотреть некоторые взгляды в этом направлении явилась основной причиной создания 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1888516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150"/>
    </mc:Choice>
    <mc:Fallback>
      <p:transition spd="slow" advTm="1115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43841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Цель проекта: </a:t>
            </a:r>
            <a:r>
              <a:rPr lang="ru-RU" sz="2800" i="1" dirty="0"/>
              <a:t>формировать у детей представления о правильном питании и здоровом образе жизни</a:t>
            </a:r>
            <a:r>
              <a:rPr lang="ru-RU" sz="2800" dirty="0"/>
              <a:t>.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Задачи:</a:t>
            </a:r>
          </a:p>
          <a:p>
            <a:r>
              <a:rPr lang="ru-RU" sz="2800" i="1" dirty="0"/>
              <a:t>- познакомить с понятием « витамины», их роли в жизни человека;</a:t>
            </a:r>
          </a:p>
          <a:p>
            <a:r>
              <a:rPr lang="ru-RU" sz="2800" i="1" dirty="0"/>
              <a:t>-закреплять понятия « овощи», « фрукты», « ягоды», пользе их  употребления, формировать умение обобщать по существенным признакам;</a:t>
            </a:r>
          </a:p>
          <a:p>
            <a:r>
              <a:rPr lang="ru-RU" sz="2800" i="1" dirty="0"/>
              <a:t>-установить взаимосвязь, что здоровье зависит от правильного питания ( еда должна быть не только вкусной, но и полезной );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2391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164"/>
    </mc:Choice>
    <mc:Fallback>
      <p:transition spd="slow" advTm="141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28343"/>
            <a:ext cx="8424936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</a:t>
            </a:r>
            <a:r>
              <a:rPr lang="ru-RU" sz="2600" i="1" dirty="0"/>
              <a:t>способствовать развитию творческих способностей детей, умения работать сообща, согласовывать свои действия ;</a:t>
            </a:r>
          </a:p>
          <a:p>
            <a:r>
              <a:rPr lang="ru-RU" sz="2600" i="1" dirty="0"/>
              <a:t>-воспитывать стремление к здоровому образу жизни.</a:t>
            </a:r>
          </a:p>
          <a:p>
            <a:r>
              <a:rPr lang="ru-RU" sz="2600" i="1" dirty="0"/>
              <a:t>Участники проекта: дети логопедической группы, воспитатели, логопед.</a:t>
            </a:r>
          </a:p>
          <a:p>
            <a:r>
              <a:rPr lang="ru-RU" sz="2600" i="1" dirty="0"/>
              <a:t>Продолжительность проекта: среднесрочный.</a:t>
            </a:r>
          </a:p>
          <a:p>
            <a:r>
              <a:rPr lang="ru-RU" sz="2600" i="1" dirty="0"/>
              <a:t>Планируемый результат проектной деятельности:</a:t>
            </a:r>
          </a:p>
          <a:p>
            <a:r>
              <a:rPr lang="ru-RU" sz="2600" i="1" dirty="0"/>
              <a:t>-Понимание детьми значения витаминов для сохранения и укрепления здоровья.</a:t>
            </a:r>
          </a:p>
          <a:p>
            <a:r>
              <a:rPr lang="ru-RU" sz="2600" i="1" dirty="0"/>
              <a:t>-Понимание необходимости правильного питания.</a:t>
            </a:r>
          </a:p>
          <a:p>
            <a:r>
              <a:rPr lang="ru-RU" sz="2600" i="1" dirty="0"/>
              <a:t>-Развитие познавательных и творческих способностей детей</a:t>
            </a:r>
            <a:r>
              <a:rPr lang="ru-RU" sz="2600" i="1" dirty="0" smtClean="0"/>
              <a:t>.</a:t>
            </a:r>
            <a:r>
              <a:rPr lang="ru-RU" sz="2800" dirty="0"/>
              <a:t> </a:t>
            </a:r>
            <a:endParaRPr lang="ru-RU" sz="2800" dirty="0" smtClean="0"/>
          </a:p>
          <a:p>
            <a:r>
              <a:rPr lang="ru-RU" sz="2800" dirty="0" smtClean="0"/>
              <a:t>-</a:t>
            </a:r>
            <a:r>
              <a:rPr lang="ru-RU" sz="2600" i="1" dirty="0"/>
              <a:t>Повышение речевой активности, активизация словаря.</a:t>
            </a:r>
          </a:p>
          <a:p>
            <a:endParaRPr lang="ru-RU" sz="26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1907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481"/>
    </mc:Choice>
    <mc:Fallback>
      <p:transition spd="slow" advTm="194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997839"/>
            <a:ext cx="777686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Основные этапы реализации проекта:</a:t>
            </a:r>
          </a:p>
          <a:p>
            <a:r>
              <a:rPr lang="ru-RU" sz="2600" i="1" dirty="0"/>
              <a:t>Подготовительный:</a:t>
            </a:r>
          </a:p>
          <a:p>
            <a:r>
              <a:rPr lang="ru-RU" sz="2600" i="1" dirty="0"/>
              <a:t>1.Беседа для уточнения представлений детей о полезных продуктах, витаминах, их значении для жизни.</a:t>
            </a:r>
          </a:p>
          <a:p>
            <a:r>
              <a:rPr lang="ru-RU" sz="2600" i="1" dirty="0"/>
              <a:t>2.Подбор дидактических игр.</a:t>
            </a:r>
          </a:p>
          <a:p>
            <a:r>
              <a:rPr lang="ru-RU" sz="2600" i="1" dirty="0"/>
              <a:t>3.Подбор художественной литературы.</a:t>
            </a:r>
          </a:p>
          <a:p>
            <a:r>
              <a:rPr lang="ru-RU" sz="2600" i="1" dirty="0"/>
              <a:t>4.Создание развивающей среды: уголка для сюжетно-ролевых игр «Фруктовое кафе»; «Магазин « Овощи-фрукты</a:t>
            </a:r>
            <a:r>
              <a:rPr lang="ru-RU" sz="2600" i="1" dirty="0" smtClean="0"/>
              <a:t>».</a:t>
            </a:r>
            <a:r>
              <a:rPr lang="ru-RU" sz="2600" i="1" dirty="0"/>
              <a:t> </a:t>
            </a:r>
            <a:endParaRPr lang="ru-RU" sz="2600" i="1" dirty="0" smtClean="0"/>
          </a:p>
          <a:p>
            <a:r>
              <a:rPr lang="ru-RU" sz="2600" i="1" dirty="0" smtClean="0"/>
              <a:t>5</a:t>
            </a:r>
            <a:r>
              <a:rPr lang="ru-RU" sz="2600" i="1" dirty="0"/>
              <a:t>. Памятка «Овощи и фрукты- источник здоровья».</a:t>
            </a:r>
          </a:p>
          <a:p>
            <a:endParaRPr lang="ru-RU" sz="28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281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257"/>
    </mc:Choice>
    <mc:Fallback>
      <p:transition spd="slow" advTm="162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82341"/>
            <a:ext cx="7848872" cy="452431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Основной этап.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Совместная деятельность детей и воспитателя: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Беседа:</a:t>
            </a:r>
          </a:p>
          <a:p>
            <a:r>
              <a:rPr lang="ru-RU" sz="2400" i="1" dirty="0"/>
              <a:t>-« Витамины укрепляют организм»;</a:t>
            </a:r>
          </a:p>
          <a:p>
            <a:r>
              <a:rPr lang="ru-RU" sz="2400" i="1" dirty="0"/>
              <a:t>-« Витамины я люблю- быть здоровым я хочу»;</a:t>
            </a:r>
          </a:p>
          <a:p>
            <a:r>
              <a:rPr lang="ru-RU" sz="2400" i="1" dirty="0"/>
              <a:t>-« Дает силы нам всегда витаминная еда».</a:t>
            </a:r>
          </a:p>
          <a:p>
            <a:r>
              <a:rPr lang="ru-RU" sz="2400" i="1" dirty="0"/>
              <a:t>Чтение художественной литературы:</a:t>
            </a:r>
          </a:p>
          <a:p>
            <a:r>
              <a:rPr lang="ru-RU" sz="2400" i="1" dirty="0"/>
              <a:t>-Ю. </a:t>
            </a:r>
            <a:r>
              <a:rPr lang="ru-RU" sz="2400" i="1" dirty="0" err="1"/>
              <a:t>Тувим</a:t>
            </a:r>
            <a:r>
              <a:rPr lang="ru-RU" sz="2400" i="1" dirty="0"/>
              <a:t> «Овощи».</a:t>
            </a:r>
          </a:p>
          <a:p>
            <a:r>
              <a:rPr lang="ru-RU" sz="2400" i="1" dirty="0"/>
              <a:t>-Русская народная сказка «Вершки и корешки».</a:t>
            </a:r>
          </a:p>
          <a:p>
            <a:r>
              <a:rPr lang="ru-RU" sz="2400" i="1" dirty="0"/>
              <a:t>-В. </a:t>
            </a:r>
            <a:r>
              <a:rPr lang="ru-RU" sz="2400" i="1" dirty="0" err="1"/>
              <a:t>Сутеев</a:t>
            </a:r>
            <a:r>
              <a:rPr lang="ru-RU" sz="2400" i="1" dirty="0"/>
              <a:t> « Мешок яблок</a:t>
            </a:r>
            <a:r>
              <a:rPr lang="ru-RU" sz="2400" i="1" dirty="0" smtClean="0"/>
              <a:t>».</a:t>
            </a:r>
          </a:p>
          <a:p>
            <a:r>
              <a:rPr lang="ru-RU" sz="2400" i="1" dirty="0"/>
              <a:t>-Загадки об овощах, фруктах, ягодах.</a:t>
            </a:r>
          </a:p>
          <a:p>
            <a:endParaRPr lang="ru-RU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5767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482"/>
    </mc:Choice>
    <mc:Fallback>
      <p:transition spd="slow" advTm="154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54</TotalTime>
  <Words>753</Words>
  <Application>Microsoft Office PowerPoint</Application>
  <PresentationFormat>Экран (4:3)</PresentationFormat>
  <Paragraphs>78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Тема проекта: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Дидактические игры и упражнения: «СВАРИМ СУП ИЗ ОВОЩЕЙ»</vt:lpstr>
      <vt:lpstr>Дидактические игры и упражнения: </vt:lpstr>
      <vt:lpstr> Дидактическая игра «Что едят в сыром виде, а что в вареном?» </vt:lpstr>
      <vt:lpstr>Дидактические игры и упражнения: </vt:lpstr>
      <vt:lpstr>Пальчиковые игры: </vt:lpstr>
      <vt:lpstr>Пальчиковые игры: </vt:lpstr>
      <vt:lpstr>Подвижные игры: </vt:lpstr>
      <vt:lpstr>Презентация PowerPoint</vt:lpstr>
      <vt:lpstr>Настольно-печатная игра «Продукты питания»</vt:lpstr>
      <vt:lpstr>ПОДВЕДЕНИЕ ИТОГОВ ПРОЕКТА</vt:lpstr>
      <vt:lpstr>ПОДВЕДЕНИЕ ИТОГОВ ПРОЕКТА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</dc:title>
  <dc:creator>User</dc:creator>
  <cp:lastModifiedBy>User</cp:lastModifiedBy>
  <cp:revision>9</cp:revision>
  <dcterms:created xsi:type="dcterms:W3CDTF">2019-04-13T07:25:31Z</dcterms:created>
  <dcterms:modified xsi:type="dcterms:W3CDTF">2019-04-25T10:00:55Z</dcterms:modified>
</cp:coreProperties>
</file>