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62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8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10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91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97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404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737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52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5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80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570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432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14717-8DA8-4D9A-8376-8892E0A45E68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9EE6D-72DB-4946-9868-04863A0E7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34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4.infourok.ru/uploads/ex/033e/00122bad-3be3a647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690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5.infourok.ru/uploads/ex/0205/0002ad9c-1bd6128e/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0"/>
            <a:ext cx="12090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930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512888"/>
          </a:xfrm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https://ds04.infourok.ru/uploads/ex/1133/001260b2-deee7f36/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930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t.stranamam.ru/data/cache/2013feb/26/44/7434456_349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031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759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fs00.infourok.ru/images/doc/225/30613/3/img5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230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fs00.infourok.ru/images/doc/229/56028/2/img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00" y="-190500"/>
            <a:ext cx="12166600" cy="704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9469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Вован</dc:creator>
  <cp:lastModifiedBy>Вован</cp:lastModifiedBy>
  <cp:revision>3</cp:revision>
  <dcterms:created xsi:type="dcterms:W3CDTF">2020-11-08T13:22:48Z</dcterms:created>
  <dcterms:modified xsi:type="dcterms:W3CDTF">2020-11-08T13:37:46Z</dcterms:modified>
</cp:coreProperties>
</file>