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4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5143500" type="screen16x9"/>
  <p:notesSz cx="6858000" cy="9144000"/>
  <p:embeddedFontLst>
    <p:embeddedFont>
      <p:font typeface="Helvetica Neue" panose="020B0604020202020204" charset="0"/>
      <p:regular r:id="rId17"/>
      <p:bold r:id="rId18"/>
      <p:italic r:id="rId19"/>
      <p:boldItalic r:id="rId20"/>
    </p:embeddedFont>
    <p:embeddedFont>
      <p:font typeface="Ubuntu Light" panose="020B0604020202020204" charset="0"/>
      <p:regular r:id="rId21"/>
      <p:bold r:id="rId22"/>
      <p:italic r:id="rId23"/>
      <p:boldItalic r:id="rId24"/>
    </p:embeddedFont>
    <p:embeddedFont>
      <p:font typeface="Bodoni" panose="020B0604020202020204" charset="0"/>
      <p:regular r:id="rId25"/>
      <p:bold r:id="rId26"/>
      <p:italic r:id="rId27"/>
      <p:boldItalic r:id="rId28"/>
    </p:embeddedFont>
    <p:embeddedFont>
      <p:font typeface="Ultra" panose="020B0604020202020204" charset="0"/>
      <p:regular r:id="rId29"/>
    </p:embeddedFont>
    <p:embeddedFont>
      <p:font typeface="Ubuntu" panose="020B0604020202020204" charset="0"/>
      <p:regular r:id="rId30"/>
      <p:bold r:id="rId31"/>
      <p:italic r:id="rId32"/>
      <p:boldItalic r:id="rId33"/>
    </p:embeddedFont>
    <p:embeddedFont>
      <p:font typeface="Arvo" panose="020B0604020202020204" charset="0"/>
      <p:regular r:id="rId34"/>
      <p:bold r:id="rId35"/>
      <p:italic r:id="rId36"/>
      <p:boldItalic r:id="rId3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orient="horz" pos="3053">
          <p15:clr>
            <a:srgbClr val="A4A3A4"/>
          </p15:clr>
        </p15:guide>
        <p15:guide id="3" orient="horz" pos="287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DA2FAE7-23DE-43E7-A024-4AA8F6835DE0}">
  <a:tblStyle styleId="{6DA2FAE7-23DE-43E7-A024-4AA8F6835DE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B791B9B2-02C3-4764-A381-F5D6B52D1C97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756" y="72"/>
      </p:cViewPr>
      <p:guideLst>
        <p:guide orient="horz"/>
        <p:guide orient="horz" pos="3053"/>
        <p:guide orient="horz" pos="2871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34" Type="http://schemas.openxmlformats.org/officeDocument/2006/relationships/font" Target="fonts/font1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33" Type="http://schemas.openxmlformats.org/officeDocument/2006/relationships/font" Target="fonts/font17.fntdata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font" Target="fonts/font13.fntdata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32" Type="http://schemas.openxmlformats.org/officeDocument/2006/relationships/font" Target="fonts/font16.fntdata"/><Relationship Id="rId37" Type="http://schemas.openxmlformats.org/officeDocument/2006/relationships/font" Target="fonts/font21.fntdata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36" Type="http://schemas.openxmlformats.org/officeDocument/2006/relationships/font" Target="fonts/font20.fntdata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font" Target="fonts/font1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font" Target="fonts/font14.fntdata"/><Relationship Id="rId35" Type="http://schemas.openxmlformats.org/officeDocument/2006/relationships/font" Target="fonts/font19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442eb61d9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442eb61d9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9b93184df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9b93184df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9b93184df6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9b93184df6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9b93184df6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" name="Google Shape;260;g9b93184df6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1ac2556b5ccc0518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Google Shape;267;g1ac2556b5ccc0518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442eb61d9d_0_4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442eb61d9d_0_4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442eb61d9d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442eb61d9d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1ac2556b5ccc0518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1ac2556b5ccc0518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442eb61d9d_0_6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442eb61d9d_0_6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1ac2556b5ccc0518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1ac2556b5ccc0518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a8ba67f333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a8ba67f333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1ac2556b5ccc0518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1ac2556b5ccc0518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9b93184df6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9b93184df6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мастерская семинар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9b93184df6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Google Shape;237;g9b93184df6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itle slide" type="title">
  <p:cSld name="TITLE"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676300" y="321200"/>
            <a:ext cx="4885500" cy="4431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1610650" y="1856275"/>
            <a:ext cx="6157800" cy="875700"/>
          </a:xfrm>
          <a:prstGeom prst="rect">
            <a:avLst/>
          </a:prstGeom>
          <a:ln w="38100" cap="flat" cmpd="sng">
            <a:solidFill>
              <a:srgbClr val="53535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2 columns slide" type="twoColTx">
  <p:cSld name="TITLE_AND_TWO_COLUMNS">
    <p:bg>
      <p:bgPr>
        <a:solidFill>
          <a:schemeClr val="lt1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1"/>
          <p:cNvSpPr/>
          <p:nvPr/>
        </p:nvSpPr>
        <p:spPr>
          <a:xfrm>
            <a:off x="406950" y="352200"/>
            <a:ext cx="8330100" cy="4311000"/>
          </a:xfrm>
          <a:prstGeom prst="rect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69" name="Google Shape;69;p11"/>
          <p:cNvCxnSpPr/>
          <p:nvPr/>
        </p:nvCxnSpPr>
        <p:spPr>
          <a:xfrm>
            <a:off x="4550550" y="1941425"/>
            <a:ext cx="0" cy="1927500"/>
          </a:xfrm>
          <a:prstGeom prst="straightConnector1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0" name="Google Shape;70;p11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1pPr>
            <a:lvl2pPr lvl="1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ctrTitle"/>
          </p:nvPr>
        </p:nvSpPr>
        <p:spPr>
          <a:xfrm>
            <a:off x="1113228" y="1571550"/>
            <a:ext cx="31695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subTitle" idx="1"/>
          </p:nvPr>
        </p:nvSpPr>
        <p:spPr>
          <a:xfrm>
            <a:off x="1113229" y="2177000"/>
            <a:ext cx="31014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ctrTitle" idx="2"/>
          </p:nvPr>
        </p:nvSpPr>
        <p:spPr>
          <a:xfrm>
            <a:off x="4818378" y="1571550"/>
            <a:ext cx="31695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subTitle" idx="3"/>
          </p:nvPr>
        </p:nvSpPr>
        <p:spPr>
          <a:xfrm>
            <a:off x="4818379" y="2177000"/>
            <a:ext cx="31014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title" idx="4"/>
          </p:nvPr>
        </p:nvSpPr>
        <p:spPr>
          <a:xfrm>
            <a:off x="-11850" y="927075"/>
            <a:ext cx="91440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2 columns slide 1">
  <p:cSld name="TITLE_AND_TWO_COLUMNS_2">
    <p:bg>
      <p:bgPr>
        <a:solidFill>
          <a:schemeClr val="lt1"/>
        </a:solidFill>
        <a:effectLst/>
      </p:bgPr>
    </p:bg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2"/>
          <p:cNvSpPr/>
          <p:nvPr/>
        </p:nvSpPr>
        <p:spPr>
          <a:xfrm>
            <a:off x="406950" y="352200"/>
            <a:ext cx="8330100" cy="4311000"/>
          </a:xfrm>
          <a:prstGeom prst="rect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78" name="Google Shape;78;p12"/>
          <p:cNvCxnSpPr/>
          <p:nvPr/>
        </p:nvCxnSpPr>
        <p:spPr>
          <a:xfrm>
            <a:off x="4550550" y="1941425"/>
            <a:ext cx="0" cy="1927500"/>
          </a:xfrm>
          <a:prstGeom prst="straightConnector1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1pPr>
            <a:lvl2pPr lvl="1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ctrTitle"/>
          </p:nvPr>
        </p:nvSpPr>
        <p:spPr>
          <a:xfrm>
            <a:off x="1113228" y="2151075"/>
            <a:ext cx="31695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subTitle" idx="1"/>
          </p:nvPr>
        </p:nvSpPr>
        <p:spPr>
          <a:xfrm>
            <a:off x="1147278" y="2756525"/>
            <a:ext cx="31014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ctrTitle" idx="2"/>
          </p:nvPr>
        </p:nvSpPr>
        <p:spPr>
          <a:xfrm>
            <a:off x="4818378" y="2151075"/>
            <a:ext cx="31695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ubTitle" idx="3"/>
          </p:nvPr>
        </p:nvSpPr>
        <p:spPr>
          <a:xfrm>
            <a:off x="4852428" y="2756525"/>
            <a:ext cx="31014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84" name="Google Shape;84;p12"/>
          <p:cNvSpPr txBox="1">
            <a:spLocks noGrp="1"/>
          </p:cNvSpPr>
          <p:nvPr>
            <p:ph type="title" idx="4"/>
          </p:nvPr>
        </p:nvSpPr>
        <p:spPr>
          <a:xfrm>
            <a:off x="-11850" y="927075"/>
            <a:ext cx="91440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3 columns slide">
  <p:cSld name="TITLE_AND_TWO_COLUMNS_1">
    <p:bg>
      <p:bgPr>
        <a:solidFill>
          <a:schemeClr val="lt1"/>
        </a:solidFill>
        <a:effectLst/>
      </p:bgPr>
    </p:bg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/>
          <p:nvPr/>
        </p:nvSpPr>
        <p:spPr>
          <a:xfrm>
            <a:off x="406950" y="352200"/>
            <a:ext cx="8330100" cy="4311000"/>
          </a:xfrm>
          <a:prstGeom prst="rect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title"/>
          </p:nvPr>
        </p:nvSpPr>
        <p:spPr>
          <a:xfrm>
            <a:off x="-11850" y="927075"/>
            <a:ext cx="91440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3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1pPr>
            <a:lvl2pPr lvl="1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sp>
        <p:nvSpPr>
          <p:cNvPr id="89" name="Google Shape;89;p13"/>
          <p:cNvSpPr txBox="1">
            <a:spLocks noGrp="1"/>
          </p:cNvSpPr>
          <p:nvPr>
            <p:ph type="ctrTitle" idx="2"/>
          </p:nvPr>
        </p:nvSpPr>
        <p:spPr>
          <a:xfrm>
            <a:off x="1105351" y="2062425"/>
            <a:ext cx="21135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90" name="Google Shape;90;p13"/>
          <p:cNvSpPr txBox="1">
            <a:spLocks noGrp="1"/>
          </p:cNvSpPr>
          <p:nvPr>
            <p:ph type="subTitle" idx="1"/>
          </p:nvPr>
        </p:nvSpPr>
        <p:spPr>
          <a:xfrm>
            <a:off x="1105354" y="2667875"/>
            <a:ext cx="21135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91" name="Google Shape;91;p13"/>
          <p:cNvSpPr txBox="1">
            <a:spLocks noGrp="1"/>
          </p:cNvSpPr>
          <p:nvPr>
            <p:ph type="ctrTitle" idx="3"/>
          </p:nvPr>
        </p:nvSpPr>
        <p:spPr>
          <a:xfrm>
            <a:off x="3515251" y="2062425"/>
            <a:ext cx="21135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92" name="Google Shape;92;p13"/>
          <p:cNvSpPr txBox="1">
            <a:spLocks noGrp="1"/>
          </p:cNvSpPr>
          <p:nvPr>
            <p:ph type="subTitle" idx="4"/>
          </p:nvPr>
        </p:nvSpPr>
        <p:spPr>
          <a:xfrm>
            <a:off x="3515254" y="2667875"/>
            <a:ext cx="21135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93" name="Google Shape;93;p13"/>
          <p:cNvSpPr txBox="1">
            <a:spLocks noGrp="1"/>
          </p:cNvSpPr>
          <p:nvPr>
            <p:ph type="ctrTitle" idx="5"/>
          </p:nvPr>
        </p:nvSpPr>
        <p:spPr>
          <a:xfrm>
            <a:off x="5925151" y="2062425"/>
            <a:ext cx="21135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94" name="Google Shape;94;p13"/>
          <p:cNvSpPr txBox="1">
            <a:spLocks noGrp="1"/>
          </p:cNvSpPr>
          <p:nvPr>
            <p:ph type="subTitle" idx="6"/>
          </p:nvPr>
        </p:nvSpPr>
        <p:spPr>
          <a:xfrm>
            <a:off x="5925154" y="2667875"/>
            <a:ext cx="2113500" cy="11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cxnSp>
        <p:nvCxnSpPr>
          <p:cNvPr id="95" name="Google Shape;95;p13"/>
          <p:cNvCxnSpPr/>
          <p:nvPr/>
        </p:nvCxnSpPr>
        <p:spPr>
          <a:xfrm>
            <a:off x="3406450" y="1926825"/>
            <a:ext cx="0" cy="1941300"/>
          </a:xfrm>
          <a:prstGeom prst="straightConnector1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6" name="Google Shape;96;p13"/>
          <p:cNvCxnSpPr/>
          <p:nvPr/>
        </p:nvCxnSpPr>
        <p:spPr>
          <a:xfrm>
            <a:off x="5737375" y="1926825"/>
            <a:ext cx="0" cy="1941300"/>
          </a:xfrm>
          <a:prstGeom prst="straightConnector1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6 columns slide">
  <p:cSld name="TITLE_AND_TWO_COLUMNS_1_1">
    <p:bg>
      <p:bgPr>
        <a:solidFill>
          <a:schemeClr val="lt1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4"/>
          <p:cNvSpPr/>
          <p:nvPr/>
        </p:nvSpPr>
        <p:spPr>
          <a:xfrm>
            <a:off x="406950" y="352200"/>
            <a:ext cx="8330100" cy="4311000"/>
          </a:xfrm>
          <a:prstGeom prst="rect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14"/>
          <p:cNvSpPr txBox="1">
            <a:spLocks noGrp="1"/>
          </p:cNvSpPr>
          <p:nvPr>
            <p:ph type="ctrTitle"/>
          </p:nvPr>
        </p:nvSpPr>
        <p:spPr>
          <a:xfrm>
            <a:off x="1105351" y="2765600"/>
            <a:ext cx="21135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0" name="Google Shape;100;p14"/>
          <p:cNvSpPr txBox="1">
            <a:spLocks noGrp="1"/>
          </p:cNvSpPr>
          <p:nvPr>
            <p:ph type="subTitle" idx="1"/>
          </p:nvPr>
        </p:nvSpPr>
        <p:spPr>
          <a:xfrm>
            <a:off x="980600" y="3371050"/>
            <a:ext cx="23631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01" name="Google Shape;101;p14"/>
          <p:cNvSpPr txBox="1">
            <a:spLocks noGrp="1"/>
          </p:cNvSpPr>
          <p:nvPr>
            <p:ph type="ctrTitle" idx="2"/>
          </p:nvPr>
        </p:nvSpPr>
        <p:spPr>
          <a:xfrm>
            <a:off x="3484651" y="2765600"/>
            <a:ext cx="21135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2" name="Google Shape;102;p14"/>
          <p:cNvSpPr txBox="1">
            <a:spLocks noGrp="1"/>
          </p:cNvSpPr>
          <p:nvPr>
            <p:ph type="subTitle" idx="3"/>
          </p:nvPr>
        </p:nvSpPr>
        <p:spPr>
          <a:xfrm>
            <a:off x="3419975" y="3371050"/>
            <a:ext cx="22428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03" name="Google Shape;103;p14"/>
          <p:cNvSpPr txBox="1">
            <a:spLocks noGrp="1"/>
          </p:cNvSpPr>
          <p:nvPr>
            <p:ph type="ctrTitle" idx="4"/>
          </p:nvPr>
        </p:nvSpPr>
        <p:spPr>
          <a:xfrm>
            <a:off x="5880251" y="2765600"/>
            <a:ext cx="21135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4" name="Google Shape;104;p14"/>
          <p:cNvSpPr txBox="1">
            <a:spLocks noGrp="1"/>
          </p:cNvSpPr>
          <p:nvPr>
            <p:ph type="subTitle" idx="5"/>
          </p:nvPr>
        </p:nvSpPr>
        <p:spPr>
          <a:xfrm>
            <a:off x="5880250" y="3371050"/>
            <a:ext cx="21135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05" name="Google Shape;105;p14"/>
          <p:cNvSpPr txBox="1">
            <a:spLocks noGrp="1"/>
          </p:cNvSpPr>
          <p:nvPr>
            <p:ph type="title" idx="6"/>
          </p:nvPr>
        </p:nvSpPr>
        <p:spPr>
          <a:xfrm>
            <a:off x="773850" y="638075"/>
            <a:ext cx="7672500" cy="48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14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1pPr>
            <a:lvl2pPr lvl="1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cxnSp>
        <p:nvCxnSpPr>
          <p:cNvPr id="107" name="Google Shape;107;p14"/>
          <p:cNvCxnSpPr/>
          <p:nvPr/>
        </p:nvCxnSpPr>
        <p:spPr>
          <a:xfrm>
            <a:off x="3343596" y="1602675"/>
            <a:ext cx="0" cy="2459700"/>
          </a:xfrm>
          <a:prstGeom prst="straightConnector1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8" name="Google Shape;108;p14"/>
          <p:cNvCxnSpPr/>
          <p:nvPr/>
        </p:nvCxnSpPr>
        <p:spPr>
          <a:xfrm>
            <a:off x="5739196" y="1602675"/>
            <a:ext cx="0" cy="2459700"/>
          </a:xfrm>
          <a:prstGeom prst="straightConnector1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9" name="Google Shape;109;p14"/>
          <p:cNvCxnSpPr/>
          <p:nvPr/>
        </p:nvCxnSpPr>
        <p:spPr>
          <a:xfrm>
            <a:off x="4233900" y="1120475"/>
            <a:ext cx="676200" cy="0"/>
          </a:xfrm>
          <a:prstGeom prst="straightConnector1">
            <a:avLst/>
          </a:prstGeom>
          <a:noFill/>
          <a:ln w="762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0" name="Google Shape;110;p14"/>
          <p:cNvCxnSpPr/>
          <p:nvPr/>
        </p:nvCxnSpPr>
        <p:spPr>
          <a:xfrm>
            <a:off x="1050450" y="2918000"/>
            <a:ext cx="7043100" cy="0"/>
          </a:xfrm>
          <a:prstGeom prst="straightConnector1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1" name="Google Shape;111;p14"/>
          <p:cNvSpPr txBox="1">
            <a:spLocks noGrp="1"/>
          </p:cNvSpPr>
          <p:nvPr>
            <p:ph type="ctrTitle" idx="7"/>
          </p:nvPr>
        </p:nvSpPr>
        <p:spPr>
          <a:xfrm>
            <a:off x="1105351" y="1436375"/>
            <a:ext cx="21135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2" name="Google Shape;112;p14"/>
          <p:cNvSpPr txBox="1">
            <a:spLocks noGrp="1"/>
          </p:cNvSpPr>
          <p:nvPr>
            <p:ph type="subTitle" idx="8"/>
          </p:nvPr>
        </p:nvSpPr>
        <p:spPr>
          <a:xfrm>
            <a:off x="1073150" y="2041825"/>
            <a:ext cx="21780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13" name="Google Shape;113;p14"/>
          <p:cNvSpPr txBox="1">
            <a:spLocks noGrp="1"/>
          </p:cNvSpPr>
          <p:nvPr>
            <p:ph type="ctrTitle" idx="9"/>
          </p:nvPr>
        </p:nvSpPr>
        <p:spPr>
          <a:xfrm>
            <a:off x="3484651" y="1436375"/>
            <a:ext cx="21135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4" name="Google Shape;114;p14"/>
          <p:cNvSpPr txBox="1">
            <a:spLocks noGrp="1"/>
          </p:cNvSpPr>
          <p:nvPr>
            <p:ph type="subTitle" idx="13"/>
          </p:nvPr>
        </p:nvSpPr>
        <p:spPr>
          <a:xfrm>
            <a:off x="3452400" y="2041825"/>
            <a:ext cx="21780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15" name="Google Shape;115;p14"/>
          <p:cNvSpPr txBox="1">
            <a:spLocks noGrp="1"/>
          </p:cNvSpPr>
          <p:nvPr>
            <p:ph type="ctrTitle" idx="14"/>
          </p:nvPr>
        </p:nvSpPr>
        <p:spPr>
          <a:xfrm>
            <a:off x="5880251" y="1436375"/>
            <a:ext cx="21135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6" name="Google Shape;116;p14"/>
          <p:cNvSpPr txBox="1">
            <a:spLocks noGrp="1"/>
          </p:cNvSpPr>
          <p:nvPr>
            <p:ph type="subTitle" idx="15"/>
          </p:nvPr>
        </p:nvSpPr>
        <p:spPr>
          <a:xfrm>
            <a:off x="5831650" y="2041825"/>
            <a:ext cx="22107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ext &amp; some text slide">
  <p:cSld name="BIG_NUMBER">
    <p:bg>
      <p:bgPr>
        <a:solidFill>
          <a:schemeClr val="lt1"/>
        </a:solid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5"/>
          <p:cNvSpPr/>
          <p:nvPr/>
        </p:nvSpPr>
        <p:spPr>
          <a:xfrm>
            <a:off x="406950" y="352200"/>
            <a:ext cx="8330100" cy="4311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15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1pPr>
            <a:lvl2pPr lvl="1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sp>
        <p:nvSpPr>
          <p:cNvPr id="120" name="Google Shape;120;p15"/>
          <p:cNvSpPr txBox="1">
            <a:spLocks noGrp="1"/>
          </p:cNvSpPr>
          <p:nvPr>
            <p:ph type="subTitle" idx="1"/>
          </p:nvPr>
        </p:nvSpPr>
        <p:spPr>
          <a:xfrm>
            <a:off x="2433300" y="3015325"/>
            <a:ext cx="42774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1" name="Google Shape;121;p15"/>
          <p:cNvSpPr txBox="1">
            <a:spLocks noGrp="1"/>
          </p:cNvSpPr>
          <p:nvPr>
            <p:ph type="title"/>
          </p:nvPr>
        </p:nvSpPr>
        <p:spPr>
          <a:xfrm>
            <a:off x="0" y="2466400"/>
            <a:ext cx="9144000" cy="48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 &amp; some text slide 2">
  <p:cSld name="BIG_NUMBER_2">
    <p:bg>
      <p:bgPr>
        <a:solidFill>
          <a:schemeClr val="lt1"/>
        </a:solid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6"/>
          <p:cNvSpPr/>
          <p:nvPr/>
        </p:nvSpPr>
        <p:spPr>
          <a:xfrm>
            <a:off x="406950" y="352200"/>
            <a:ext cx="8330100" cy="4311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16"/>
          <p:cNvSpPr txBox="1">
            <a:spLocks noGrp="1"/>
          </p:cNvSpPr>
          <p:nvPr>
            <p:ph type="title" hasCustomPrompt="1"/>
          </p:nvPr>
        </p:nvSpPr>
        <p:spPr>
          <a:xfrm>
            <a:off x="742950" y="1238100"/>
            <a:ext cx="7729500" cy="196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25" name="Google Shape;125;p16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1pPr>
            <a:lvl2pPr lvl="1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sp>
        <p:nvSpPr>
          <p:cNvPr id="126" name="Google Shape;126;p16"/>
          <p:cNvSpPr txBox="1">
            <a:spLocks noGrp="1"/>
          </p:cNvSpPr>
          <p:nvPr>
            <p:ph type="subTitle" idx="1"/>
          </p:nvPr>
        </p:nvSpPr>
        <p:spPr>
          <a:xfrm>
            <a:off x="2433300" y="3015325"/>
            <a:ext cx="42774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&amp; some text slide 1">
  <p:cSld name="BIG_NUMBER_1">
    <p:bg>
      <p:bgPr>
        <a:solidFill>
          <a:schemeClr val="lt1"/>
        </a:solidFill>
        <a:effectLst/>
      </p:bgPr>
    </p:bg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7"/>
          <p:cNvSpPr/>
          <p:nvPr/>
        </p:nvSpPr>
        <p:spPr>
          <a:xfrm>
            <a:off x="406950" y="352200"/>
            <a:ext cx="8330100" cy="4311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17"/>
          <p:cNvSpPr txBox="1">
            <a:spLocks noGrp="1"/>
          </p:cNvSpPr>
          <p:nvPr>
            <p:ph type="title" hasCustomPrompt="1"/>
          </p:nvPr>
        </p:nvSpPr>
        <p:spPr>
          <a:xfrm>
            <a:off x="742950" y="832600"/>
            <a:ext cx="7729500" cy="88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30" name="Google Shape;130;p17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1pPr>
            <a:lvl2pPr lvl="1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sp>
        <p:nvSpPr>
          <p:cNvPr id="131" name="Google Shape;131;p17"/>
          <p:cNvSpPr txBox="1">
            <a:spLocks noGrp="1"/>
          </p:cNvSpPr>
          <p:nvPr>
            <p:ph type="subTitle" idx="1"/>
          </p:nvPr>
        </p:nvSpPr>
        <p:spPr>
          <a:xfrm>
            <a:off x="1667075" y="1469500"/>
            <a:ext cx="5809800" cy="3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2" name="Google Shape;132;p17"/>
          <p:cNvSpPr txBox="1">
            <a:spLocks noGrp="1"/>
          </p:cNvSpPr>
          <p:nvPr>
            <p:ph type="title" idx="2" hasCustomPrompt="1"/>
          </p:nvPr>
        </p:nvSpPr>
        <p:spPr>
          <a:xfrm>
            <a:off x="742950" y="1956000"/>
            <a:ext cx="7729500" cy="88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33" name="Google Shape;133;p17"/>
          <p:cNvSpPr txBox="1">
            <a:spLocks noGrp="1"/>
          </p:cNvSpPr>
          <p:nvPr>
            <p:ph type="subTitle" idx="3"/>
          </p:nvPr>
        </p:nvSpPr>
        <p:spPr>
          <a:xfrm>
            <a:off x="1667075" y="2592900"/>
            <a:ext cx="5809800" cy="3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4" name="Google Shape;134;p17"/>
          <p:cNvSpPr txBox="1">
            <a:spLocks noGrp="1"/>
          </p:cNvSpPr>
          <p:nvPr>
            <p:ph type="title" idx="4" hasCustomPrompt="1"/>
          </p:nvPr>
        </p:nvSpPr>
        <p:spPr>
          <a:xfrm>
            <a:off x="742950" y="3079400"/>
            <a:ext cx="7729500" cy="88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35" name="Google Shape;135;p17"/>
          <p:cNvSpPr txBox="1">
            <a:spLocks noGrp="1"/>
          </p:cNvSpPr>
          <p:nvPr>
            <p:ph type="subTitle" idx="5"/>
          </p:nvPr>
        </p:nvSpPr>
        <p:spPr>
          <a:xfrm>
            <a:off x="1667075" y="3716300"/>
            <a:ext cx="5809800" cy="3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bg>
      <p:bgPr>
        <a:solidFill>
          <a:schemeClr val="lt1"/>
        </a:solidFill>
        <a:effectLst/>
      </p:bgPr>
    </p:bg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White frame">
  <p:cSld name="BLANK_1_1">
    <p:bg>
      <p:bgPr>
        <a:solidFill>
          <a:schemeClr val="lt1"/>
        </a:solidFill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9"/>
          <p:cNvSpPr/>
          <p:nvPr/>
        </p:nvSpPr>
        <p:spPr>
          <a:xfrm>
            <a:off x="406950" y="416250"/>
            <a:ext cx="8330100" cy="4311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quare with title and text">
  <p:cSld name="CUSTOM_1">
    <p:bg>
      <p:bgPr>
        <a:solidFill>
          <a:schemeClr val="lt1"/>
        </a:solidFill>
        <a:effectLst/>
      </p:bgPr>
    </p:bg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0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1pPr>
            <a:lvl2pPr lvl="1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sp>
        <p:nvSpPr>
          <p:cNvPr id="141" name="Google Shape;141;p20"/>
          <p:cNvSpPr/>
          <p:nvPr/>
        </p:nvSpPr>
        <p:spPr>
          <a:xfrm>
            <a:off x="406950" y="352200"/>
            <a:ext cx="4287900" cy="4311000"/>
          </a:xfrm>
          <a:prstGeom prst="rect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20"/>
          <p:cNvSpPr txBox="1">
            <a:spLocks noGrp="1"/>
          </p:cNvSpPr>
          <p:nvPr>
            <p:ph type="title"/>
          </p:nvPr>
        </p:nvSpPr>
        <p:spPr>
          <a:xfrm>
            <a:off x="737850" y="980260"/>
            <a:ext cx="3571500" cy="578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143" name="Google Shape;143;p20"/>
          <p:cNvSpPr txBox="1">
            <a:spLocks noGrp="1"/>
          </p:cNvSpPr>
          <p:nvPr>
            <p:ph type="subTitle" idx="1"/>
          </p:nvPr>
        </p:nvSpPr>
        <p:spPr>
          <a:xfrm>
            <a:off x="737850" y="2261500"/>
            <a:ext cx="3606600" cy="194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cxnSp>
        <p:nvCxnSpPr>
          <p:cNvPr id="144" name="Google Shape;144;p20"/>
          <p:cNvCxnSpPr/>
          <p:nvPr/>
        </p:nvCxnSpPr>
        <p:spPr>
          <a:xfrm>
            <a:off x="2203050" y="1597475"/>
            <a:ext cx="676200" cy="0"/>
          </a:xfrm>
          <a:prstGeom prst="straightConnector1">
            <a:avLst/>
          </a:prstGeom>
          <a:noFill/>
          <a:ln w="762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Content" type="secHead">
  <p:cSld name="SECTION_HEADER">
    <p:bg>
      <p:bgPr>
        <a:solidFill>
          <a:schemeClr val="lt1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 txBox="1">
            <a:spLocks noGrp="1"/>
          </p:cNvSpPr>
          <p:nvPr>
            <p:ph type="title"/>
          </p:nvPr>
        </p:nvSpPr>
        <p:spPr>
          <a:xfrm>
            <a:off x="4698275" y="189950"/>
            <a:ext cx="5311200" cy="111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subTitle" idx="1"/>
          </p:nvPr>
        </p:nvSpPr>
        <p:spPr>
          <a:xfrm>
            <a:off x="4696224" y="1709442"/>
            <a:ext cx="3367200" cy="5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1pPr>
            <a:lvl2pPr lvl="1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sp>
        <p:nvSpPr>
          <p:cNvPr id="16" name="Google Shape;16;p3"/>
          <p:cNvSpPr/>
          <p:nvPr/>
        </p:nvSpPr>
        <p:spPr>
          <a:xfrm>
            <a:off x="4572000" y="429350"/>
            <a:ext cx="2772000" cy="635700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17" name="Google Shape;17;p3"/>
          <p:cNvSpPr txBox="1">
            <a:spLocks noGrp="1"/>
          </p:cNvSpPr>
          <p:nvPr>
            <p:ph type="title" idx="2"/>
          </p:nvPr>
        </p:nvSpPr>
        <p:spPr>
          <a:xfrm>
            <a:off x="4696225" y="1198788"/>
            <a:ext cx="5311200" cy="682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ubTitle" idx="3"/>
          </p:nvPr>
        </p:nvSpPr>
        <p:spPr>
          <a:xfrm>
            <a:off x="4696224" y="2836672"/>
            <a:ext cx="3367200" cy="5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title" idx="4"/>
          </p:nvPr>
        </p:nvSpPr>
        <p:spPr>
          <a:xfrm>
            <a:off x="4696225" y="2326013"/>
            <a:ext cx="5311200" cy="682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subTitle" idx="5"/>
          </p:nvPr>
        </p:nvSpPr>
        <p:spPr>
          <a:xfrm>
            <a:off x="4696224" y="3967490"/>
            <a:ext cx="3367200" cy="5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title" idx="6"/>
          </p:nvPr>
        </p:nvSpPr>
        <p:spPr>
          <a:xfrm>
            <a:off x="4696225" y="3453254"/>
            <a:ext cx="5311200" cy="682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3"/>
          <p:cNvSpPr/>
          <p:nvPr/>
        </p:nvSpPr>
        <p:spPr>
          <a:xfrm>
            <a:off x="0" y="0"/>
            <a:ext cx="28557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3"/>
          <p:cNvSpPr/>
          <p:nvPr/>
        </p:nvSpPr>
        <p:spPr>
          <a:xfrm>
            <a:off x="3582225" y="1426175"/>
            <a:ext cx="838800" cy="819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3"/>
          <p:cNvSpPr/>
          <p:nvPr/>
        </p:nvSpPr>
        <p:spPr>
          <a:xfrm>
            <a:off x="3582225" y="2553400"/>
            <a:ext cx="838800" cy="819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25;p3"/>
          <p:cNvSpPr/>
          <p:nvPr/>
        </p:nvSpPr>
        <p:spPr>
          <a:xfrm>
            <a:off x="3582225" y="3680625"/>
            <a:ext cx="838800" cy="819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title" idx="7" hasCustomPrompt="1"/>
          </p:nvPr>
        </p:nvSpPr>
        <p:spPr>
          <a:xfrm>
            <a:off x="3372225" y="1518275"/>
            <a:ext cx="1258800" cy="63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t>xx%</a:t>
            </a:r>
          </a:p>
        </p:txBody>
      </p:sp>
      <p:sp>
        <p:nvSpPr>
          <p:cNvPr id="27" name="Google Shape;27;p3"/>
          <p:cNvSpPr txBox="1">
            <a:spLocks noGrp="1"/>
          </p:cNvSpPr>
          <p:nvPr>
            <p:ph type="title" idx="8" hasCustomPrompt="1"/>
          </p:nvPr>
        </p:nvSpPr>
        <p:spPr>
          <a:xfrm>
            <a:off x="3372225" y="2645500"/>
            <a:ext cx="1258800" cy="63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t>xx%</a:t>
            </a:r>
          </a:p>
        </p:txBody>
      </p:sp>
      <p:sp>
        <p:nvSpPr>
          <p:cNvPr id="28" name="Google Shape;28;p3"/>
          <p:cNvSpPr txBox="1">
            <a:spLocks noGrp="1"/>
          </p:cNvSpPr>
          <p:nvPr>
            <p:ph type="title" idx="9" hasCustomPrompt="1"/>
          </p:nvPr>
        </p:nvSpPr>
        <p:spPr>
          <a:xfrm>
            <a:off x="3372225" y="3772725"/>
            <a:ext cx="1258800" cy="63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title with cyan frame">
  <p:cSld name="CUSTOM_1_1_1">
    <p:bg>
      <p:bgPr>
        <a:solidFill>
          <a:schemeClr val="lt1"/>
        </a:solidFill>
        <a:effectLst/>
      </p:bgPr>
    </p:bg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1"/>
          <p:cNvSpPr/>
          <p:nvPr/>
        </p:nvSpPr>
        <p:spPr>
          <a:xfrm>
            <a:off x="4609950" y="-11150"/>
            <a:ext cx="4545300" cy="5218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D9D9D9"/>
                </a:solidFill>
              </a:defRPr>
            </a:lvl1pPr>
            <a:lvl2pPr lvl="1" rtl="0">
              <a:buNone/>
              <a:defRPr>
                <a:solidFill>
                  <a:srgbClr val="D9D9D9"/>
                </a:solidFill>
              </a:defRPr>
            </a:lvl2pPr>
            <a:lvl3pPr lvl="2" rtl="0">
              <a:buNone/>
              <a:defRPr>
                <a:solidFill>
                  <a:srgbClr val="D9D9D9"/>
                </a:solidFill>
              </a:defRPr>
            </a:lvl3pPr>
            <a:lvl4pPr lvl="3" rtl="0">
              <a:buNone/>
              <a:defRPr>
                <a:solidFill>
                  <a:srgbClr val="D9D9D9"/>
                </a:solidFill>
              </a:defRPr>
            </a:lvl4pPr>
            <a:lvl5pPr lvl="4" rtl="0">
              <a:buNone/>
              <a:defRPr>
                <a:solidFill>
                  <a:srgbClr val="D9D9D9"/>
                </a:solidFill>
              </a:defRPr>
            </a:lvl5pPr>
            <a:lvl6pPr lvl="5" rtl="0">
              <a:buNone/>
              <a:defRPr>
                <a:solidFill>
                  <a:srgbClr val="D9D9D9"/>
                </a:solidFill>
              </a:defRPr>
            </a:lvl6pPr>
            <a:lvl7pPr lvl="6" rtl="0">
              <a:buNone/>
              <a:defRPr>
                <a:solidFill>
                  <a:srgbClr val="D9D9D9"/>
                </a:solidFill>
              </a:defRPr>
            </a:lvl7pPr>
            <a:lvl8pPr lvl="7" rtl="0">
              <a:buNone/>
              <a:defRPr>
                <a:solidFill>
                  <a:srgbClr val="D9D9D9"/>
                </a:solidFill>
              </a:defRPr>
            </a:lvl8pPr>
            <a:lvl9pPr lvl="8" rtl="0">
              <a:buNone/>
              <a:defRPr>
                <a:solidFill>
                  <a:srgbClr val="D9D9D9"/>
                </a:solidFill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 sz="1200">
                <a:solidFill>
                  <a:srgbClr val="B7B7B7"/>
                </a:solidFill>
                <a:latin typeface="Arvo"/>
                <a:ea typeface="Arvo"/>
                <a:cs typeface="Arvo"/>
                <a:sym typeface="Arvo"/>
              </a:rPr>
              <a:t>‹#›</a:t>
            </a:fld>
            <a:endParaRPr sz="1200">
              <a:solidFill>
                <a:srgbClr val="B7B7B7"/>
              </a:solidFill>
              <a:latin typeface="Arvo"/>
              <a:ea typeface="Arvo"/>
              <a:cs typeface="Arvo"/>
              <a:sym typeface="Arvo"/>
            </a:endParaRPr>
          </a:p>
        </p:txBody>
      </p:sp>
      <p:sp>
        <p:nvSpPr>
          <p:cNvPr id="148" name="Google Shape;148;p21"/>
          <p:cNvSpPr txBox="1">
            <a:spLocks noGrp="1"/>
          </p:cNvSpPr>
          <p:nvPr>
            <p:ph type="title"/>
          </p:nvPr>
        </p:nvSpPr>
        <p:spPr>
          <a:xfrm>
            <a:off x="626079" y="980260"/>
            <a:ext cx="3571500" cy="578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149" name="Google Shape;149;p21"/>
          <p:cNvSpPr txBox="1">
            <a:spLocks noGrp="1"/>
          </p:cNvSpPr>
          <p:nvPr>
            <p:ph type="subTitle" idx="1"/>
          </p:nvPr>
        </p:nvSpPr>
        <p:spPr>
          <a:xfrm>
            <a:off x="626079" y="2261500"/>
            <a:ext cx="3606600" cy="194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cxnSp>
        <p:nvCxnSpPr>
          <p:cNvPr id="150" name="Google Shape;150;p21"/>
          <p:cNvCxnSpPr/>
          <p:nvPr/>
        </p:nvCxnSpPr>
        <p:spPr>
          <a:xfrm>
            <a:off x="737850" y="1597475"/>
            <a:ext cx="676200" cy="0"/>
          </a:xfrm>
          <a:prstGeom prst="straightConnector1">
            <a:avLst/>
          </a:prstGeom>
          <a:noFill/>
          <a:ln w="762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1" name="Google Shape;151;p21"/>
          <p:cNvSpPr txBox="1">
            <a:spLocks noGrp="1"/>
          </p:cNvSpPr>
          <p:nvPr>
            <p:ph type="subTitle" idx="2"/>
          </p:nvPr>
        </p:nvSpPr>
        <p:spPr>
          <a:xfrm>
            <a:off x="5079304" y="2261500"/>
            <a:ext cx="3606600" cy="194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yan frame 1">
  <p:cSld name="CUSTOM_1_1_1_1">
    <p:bg>
      <p:bgPr>
        <a:solidFill>
          <a:schemeClr val="lt1"/>
        </a:solidFill>
        <a:effectLst/>
      </p:bgPr>
    </p:bg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2"/>
          <p:cNvSpPr/>
          <p:nvPr/>
        </p:nvSpPr>
        <p:spPr>
          <a:xfrm>
            <a:off x="5200425" y="-11150"/>
            <a:ext cx="3954900" cy="5218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22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D9D9D9"/>
                </a:solidFill>
              </a:defRPr>
            </a:lvl1pPr>
            <a:lvl2pPr lvl="1" rtl="0">
              <a:buNone/>
              <a:defRPr>
                <a:solidFill>
                  <a:srgbClr val="D9D9D9"/>
                </a:solidFill>
              </a:defRPr>
            </a:lvl2pPr>
            <a:lvl3pPr lvl="2" rtl="0">
              <a:buNone/>
              <a:defRPr>
                <a:solidFill>
                  <a:srgbClr val="D9D9D9"/>
                </a:solidFill>
              </a:defRPr>
            </a:lvl3pPr>
            <a:lvl4pPr lvl="3" rtl="0">
              <a:buNone/>
              <a:defRPr>
                <a:solidFill>
                  <a:srgbClr val="D9D9D9"/>
                </a:solidFill>
              </a:defRPr>
            </a:lvl4pPr>
            <a:lvl5pPr lvl="4" rtl="0">
              <a:buNone/>
              <a:defRPr>
                <a:solidFill>
                  <a:srgbClr val="D9D9D9"/>
                </a:solidFill>
              </a:defRPr>
            </a:lvl5pPr>
            <a:lvl6pPr lvl="5" rtl="0">
              <a:buNone/>
              <a:defRPr>
                <a:solidFill>
                  <a:srgbClr val="D9D9D9"/>
                </a:solidFill>
              </a:defRPr>
            </a:lvl6pPr>
            <a:lvl7pPr lvl="6" rtl="0">
              <a:buNone/>
              <a:defRPr>
                <a:solidFill>
                  <a:srgbClr val="D9D9D9"/>
                </a:solidFill>
              </a:defRPr>
            </a:lvl7pPr>
            <a:lvl8pPr lvl="7" rtl="0">
              <a:buNone/>
              <a:defRPr>
                <a:solidFill>
                  <a:srgbClr val="D9D9D9"/>
                </a:solidFill>
              </a:defRPr>
            </a:lvl8pPr>
            <a:lvl9pPr lvl="8" rtl="0">
              <a:buNone/>
              <a:defRPr>
                <a:solidFill>
                  <a:srgbClr val="D9D9D9"/>
                </a:solidFill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 sz="1200">
                <a:solidFill>
                  <a:srgbClr val="B7B7B7"/>
                </a:solidFill>
                <a:latin typeface="Arvo"/>
                <a:ea typeface="Arvo"/>
                <a:cs typeface="Arvo"/>
                <a:sym typeface="Arvo"/>
              </a:rPr>
              <a:t>‹#›</a:t>
            </a:fld>
            <a:endParaRPr sz="1200">
              <a:solidFill>
                <a:srgbClr val="B7B7B7"/>
              </a:solidFill>
              <a:latin typeface="Arvo"/>
              <a:ea typeface="Arvo"/>
              <a:cs typeface="Arvo"/>
              <a:sym typeface="Arvo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yan with title and text ">
  <p:cSld name="CUSTOM_2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3"/>
          <p:cNvSpPr/>
          <p:nvPr/>
        </p:nvSpPr>
        <p:spPr>
          <a:xfrm>
            <a:off x="0" y="1027350"/>
            <a:ext cx="9144000" cy="3088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23"/>
          <p:cNvSpPr txBox="1">
            <a:spLocks noGrp="1"/>
          </p:cNvSpPr>
          <p:nvPr>
            <p:ph type="title"/>
          </p:nvPr>
        </p:nvSpPr>
        <p:spPr>
          <a:xfrm>
            <a:off x="4696275" y="1725450"/>
            <a:ext cx="3055500" cy="111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158" name="Google Shape;158;p23"/>
          <p:cNvSpPr txBox="1">
            <a:spLocks noGrp="1"/>
          </p:cNvSpPr>
          <p:nvPr>
            <p:ph type="subTitle" idx="1"/>
          </p:nvPr>
        </p:nvSpPr>
        <p:spPr>
          <a:xfrm>
            <a:off x="4696275" y="2839950"/>
            <a:ext cx="2770200" cy="5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59" name="Google Shape;159;p23"/>
          <p:cNvSpPr txBox="1">
            <a:spLocks noGrp="1"/>
          </p:cNvSpPr>
          <p:nvPr>
            <p:ph type="sldNum" idx="12"/>
          </p:nvPr>
        </p:nvSpPr>
        <p:spPr>
          <a:xfrm>
            <a:off x="8364708" y="426909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1pPr>
            <a:lvl2pPr lvl="1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yan with title and text  1">
  <p:cSld name="CUSTOM_2_1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4"/>
          <p:cNvSpPr/>
          <p:nvPr/>
        </p:nvSpPr>
        <p:spPr>
          <a:xfrm>
            <a:off x="0" y="1027350"/>
            <a:ext cx="9144000" cy="3088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p24"/>
          <p:cNvSpPr txBox="1">
            <a:spLocks noGrp="1"/>
          </p:cNvSpPr>
          <p:nvPr>
            <p:ph type="title"/>
          </p:nvPr>
        </p:nvSpPr>
        <p:spPr>
          <a:xfrm>
            <a:off x="1630100" y="1725450"/>
            <a:ext cx="3055500" cy="111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163" name="Google Shape;163;p24"/>
          <p:cNvSpPr txBox="1">
            <a:spLocks noGrp="1"/>
          </p:cNvSpPr>
          <p:nvPr>
            <p:ph type="subTitle" idx="1"/>
          </p:nvPr>
        </p:nvSpPr>
        <p:spPr>
          <a:xfrm>
            <a:off x="1915400" y="2839950"/>
            <a:ext cx="2770200" cy="5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2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4" name="Google Shape;164;p24"/>
          <p:cNvSpPr txBox="1">
            <a:spLocks noGrp="1"/>
          </p:cNvSpPr>
          <p:nvPr>
            <p:ph type="sldNum" idx="12"/>
          </p:nvPr>
        </p:nvSpPr>
        <p:spPr>
          <a:xfrm>
            <a:off x="8364708" y="426909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1pPr>
            <a:lvl2pPr lvl="1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yan with title and text">
  <p:cSld name="CUSTOM_7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5"/>
          <p:cNvSpPr/>
          <p:nvPr/>
        </p:nvSpPr>
        <p:spPr>
          <a:xfrm>
            <a:off x="-73650" y="-11150"/>
            <a:ext cx="9228900" cy="5218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25"/>
          <p:cNvSpPr/>
          <p:nvPr/>
        </p:nvSpPr>
        <p:spPr>
          <a:xfrm>
            <a:off x="1430400" y="653850"/>
            <a:ext cx="6283200" cy="3835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25"/>
          <p:cNvSpPr/>
          <p:nvPr/>
        </p:nvSpPr>
        <p:spPr>
          <a:xfrm>
            <a:off x="1430400" y="1371450"/>
            <a:ext cx="1147200" cy="39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25"/>
          <p:cNvSpPr txBox="1">
            <a:spLocks noGrp="1"/>
          </p:cNvSpPr>
          <p:nvPr>
            <p:ph type="title"/>
          </p:nvPr>
        </p:nvSpPr>
        <p:spPr>
          <a:xfrm>
            <a:off x="2675900" y="1220035"/>
            <a:ext cx="39261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p25"/>
          <p:cNvSpPr txBox="1">
            <a:spLocks noGrp="1"/>
          </p:cNvSpPr>
          <p:nvPr>
            <p:ph type="subTitle" idx="1"/>
          </p:nvPr>
        </p:nvSpPr>
        <p:spPr>
          <a:xfrm>
            <a:off x="2675901" y="2547750"/>
            <a:ext cx="3136200" cy="194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with frame ">
  <p:cSld name="BLANK_1_1_1">
    <p:bg>
      <p:bgPr>
        <a:solidFill>
          <a:schemeClr val="accent1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6"/>
          <p:cNvSpPr/>
          <p:nvPr/>
        </p:nvSpPr>
        <p:spPr>
          <a:xfrm>
            <a:off x="406950" y="416250"/>
            <a:ext cx="8330100" cy="4311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26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1pPr>
            <a:lvl2pPr lvl="1" rtl="0">
              <a:buNone/>
              <a:defRPr sz="1200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buNone/>
              <a:defRPr sz="1200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buNone/>
              <a:defRPr sz="1200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buNone/>
              <a:defRPr sz="1200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buNone/>
              <a:defRPr sz="1200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buNone/>
              <a:defRPr sz="1200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buNone/>
              <a:defRPr sz="1200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buNone/>
              <a:defRPr sz="1200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>
              <a:solidFill>
                <a:schemeClr val="lt1"/>
              </a:solidFill>
            </a:endParaRPr>
          </a:p>
        </p:txBody>
      </p:sp>
      <p:sp>
        <p:nvSpPr>
          <p:cNvPr id="174" name="Google Shape;174;p26"/>
          <p:cNvSpPr txBox="1">
            <a:spLocks noGrp="1"/>
          </p:cNvSpPr>
          <p:nvPr>
            <p:ph type="title"/>
          </p:nvPr>
        </p:nvSpPr>
        <p:spPr>
          <a:xfrm>
            <a:off x="783525" y="1738050"/>
            <a:ext cx="2545800" cy="166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cxnSp>
        <p:nvCxnSpPr>
          <p:cNvPr id="175" name="Google Shape;175;p26"/>
          <p:cNvCxnSpPr/>
          <p:nvPr/>
        </p:nvCxnSpPr>
        <p:spPr>
          <a:xfrm>
            <a:off x="918900" y="3511600"/>
            <a:ext cx="676200" cy="0"/>
          </a:xfrm>
          <a:prstGeom prst="straightConnector1">
            <a:avLst/>
          </a:prstGeom>
          <a:noFill/>
          <a:ln w="762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with frame  1">
  <p:cSld name="BLANK_1_1_1_1">
    <p:bg>
      <p:bgPr>
        <a:solidFill>
          <a:schemeClr val="accent1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7"/>
          <p:cNvSpPr/>
          <p:nvPr/>
        </p:nvSpPr>
        <p:spPr>
          <a:xfrm>
            <a:off x="406950" y="416250"/>
            <a:ext cx="8330100" cy="4311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27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1pPr>
            <a:lvl2pPr lvl="1" rtl="0">
              <a:buNone/>
              <a:defRPr sz="1200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buNone/>
              <a:defRPr sz="1200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buNone/>
              <a:defRPr sz="1200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buNone/>
              <a:defRPr sz="1200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buNone/>
              <a:defRPr sz="1200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buNone/>
              <a:defRPr sz="1200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buNone/>
              <a:defRPr sz="1200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buNone/>
              <a:defRPr sz="1200">
                <a:solidFill>
                  <a:srgbClr val="FFFFFF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>
              <a:solidFill>
                <a:schemeClr val="lt1"/>
              </a:solidFill>
            </a:endParaRPr>
          </a:p>
        </p:txBody>
      </p:sp>
      <p:sp>
        <p:nvSpPr>
          <p:cNvPr id="179" name="Google Shape;179;p27"/>
          <p:cNvSpPr txBox="1">
            <a:spLocks noGrp="1"/>
          </p:cNvSpPr>
          <p:nvPr>
            <p:ph type="title"/>
          </p:nvPr>
        </p:nvSpPr>
        <p:spPr>
          <a:xfrm>
            <a:off x="783525" y="621500"/>
            <a:ext cx="76182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title">
  <p:cSld name="SECTION_HEADER_2">
    <p:bg>
      <p:bgPr>
        <a:solidFill>
          <a:schemeClr val="lt1"/>
        </a:solid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4"/>
          <p:cNvSpPr txBox="1">
            <a:spLocks noGrp="1"/>
          </p:cNvSpPr>
          <p:nvPr>
            <p:ph type="title"/>
          </p:nvPr>
        </p:nvSpPr>
        <p:spPr>
          <a:xfrm>
            <a:off x="956271" y="189950"/>
            <a:ext cx="5311200" cy="111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subTitle" idx="1"/>
          </p:nvPr>
        </p:nvSpPr>
        <p:spPr>
          <a:xfrm>
            <a:off x="954225" y="1709475"/>
            <a:ext cx="3367200" cy="247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1pPr>
            <a:lvl2pPr lvl="1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sp>
        <p:nvSpPr>
          <p:cNvPr id="33" name="Google Shape;33;p4"/>
          <p:cNvSpPr/>
          <p:nvPr/>
        </p:nvSpPr>
        <p:spPr>
          <a:xfrm>
            <a:off x="5177125" y="212900"/>
            <a:ext cx="3742800" cy="4684200"/>
          </a:xfrm>
          <a:prstGeom prst="rect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4"/>
          <p:cNvSpPr/>
          <p:nvPr/>
        </p:nvSpPr>
        <p:spPr>
          <a:xfrm>
            <a:off x="4571997" y="3832425"/>
            <a:ext cx="762000" cy="1168500"/>
          </a:xfrm>
          <a:prstGeom prst="rect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5" name="Google Shape;35;p4"/>
          <p:cNvCxnSpPr/>
          <p:nvPr/>
        </p:nvCxnSpPr>
        <p:spPr>
          <a:xfrm>
            <a:off x="1068750" y="1340150"/>
            <a:ext cx="676200" cy="0"/>
          </a:xfrm>
          <a:prstGeom prst="straightConnector1">
            <a:avLst/>
          </a:prstGeom>
          <a:noFill/>
          <a:ln w="762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Content 1 1">
  <p:cSld name="SECTION_HEADER_2_1">
    <p:bg>
      <p:bgPr>
        <a:solidFill>
          <a:schemeClr val="lt1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 txBox="1">
            <a:spLocks noGrp="1"/>
          </p:cNvSpPr>
          <p:nvPr>
            <p:ph type="title"/>
          </p:nvPr>
        </p:nvSpPr>
        <p:spPr>
          <a:xfrm>
            <a:off x="956273" y="3469550"/>
            <a:ext cx="3483000" cy="111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1pPr>
            <a:lvl2pPr lvl="1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cxnSp>
        <p:nvCxnSpPr>
          <p:cNvPr id="39" name="Google Shape;39;p5"/>
          <p:cNvCxnSpPr/>
          <p:nvPr/>
        </p:nvCxnSpPr>
        <p:spPr>
          <a:xfrm>
            <a:off x="1068750" y="4619750"/>
            <a:ext cx="676200" cy="0"/>
          </a:xfrm>
          <a:prstGeom prst="straightConnector1">
            <a:avLst/>
          </a:prstGeom>
          <a:noFill/>
          <a:ln w="762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title">
  <p:cSld name="SECTION_HEADER_1">
    <p:bg>
      <p:bgPr>
        <a:solidFill>
          <a:schemeClr val="lt1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570047" y="993900"/>
            <a:ext cx="3055500" cy="111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subTitle" idx="1"/>
          </p:nvPr>
        </p:nvSpPr>
        <p:spPr>
          <a:xfrm>
            <a:off x="614775" y="2564775"/>
            <a:ext cx="2920800" cy="5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1pPr>
            <a:lvl2pPr lvl="1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cxnSp>
        <p:nvCxnSpPr>
          <p:cNvPr id="44" name="Google Shape;44;p6"/>
          <p:cNvCxnSpPr/>
          <p:nvPr/>
        </p:nvCxnSpPr>
        <p:spPr>
          <a:xfrm>
            <a:off x="678525" y="2060575"/>
            <a:ext cx="676200" cy="0"/>
          </a:xfrm>
          <a:prstGeom prst="straightConnector1">
            <a:avLst/>
          </a:prstGeom>
          <a:noFill/>
          <a:ln w="762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slide">
  <p:cSld name="CUSTOM">
    <p:bg>
      <p:bgPr>
        <a:solidFill>
          <a:schemeClr val="lt1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/>
          <p:nvPr/>
        </p:nvSpPr>
        <p:spPr>
          <a:xfrm>
            <a:off x="1395500" y="892500"/>
            <a:ext cx="6189000" cy="2731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subTitle" idx="1"/>
          </p:nvPr>
        </p:nvSpPr>
        <p:spPr>
          <a:xfrm>
            <a:off x="1894475" y="1126950"/>
            <a:ext cx="5397600" cy="210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000" b="1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1pPr>
            <a:lvl2pPr lvl="1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ubTitle" idx="2"/>
          </p:nvPr>
        </p:nvSpPr>
        <p:spPr>
          <a:xfrm>
            <a:off x="1894475" y="2977400"/>
            <a:ext cx="2920800" cy="5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body slide" type="tx">
  <p:cSld name="TITLE_AND_BODY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/>
          <p:nvPr/>
        </p:nvSpPr>
        <p:spPr>
          <a:xfrm>
            <a:off x="406950" y="352200"/>
            <a:ext cx="8330100" cy="4311000"/>
          </a:xfrm>
          <a:prstGeom prst="rect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body" idx="1"/>
          </p:nvPr>
        </p:nvSpPr>
        <p:spPr>
          <a:xfrm>
            <a:off x="1454050" y="1904925"/>
            <a:ext cx="5877000" cy="250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marL="1371600" lvl="2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■"/>
              <a:defRPr sz="1300"/>
            </a:lvl3pPr>
            <a:lvl4pPr marL="1828800" lvl="3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4pPr>
            <a:lvl5pPr marL="228600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298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21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1pPr>
            <a:lvl2pPr lvl="1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cxnSp>
        <p:nvCxnSpPr>
          <p:cNvPr id="55" name="Google Shape;55;p8"/>
          <p:cNvCxnSpPr/>
          <p:nvPr/>
        </p:nvCxnSpPr>
        <p:spPr>
          <a:xfrm>
            <a:off x="4233900" y="1223600"/>
            <a:ext cx="676200" cy="0"/>
          </a:xfrm>
          <a:prstGeom prst="straightConnector1">
            <a:avLst/>
          </a:prstGeom>
          <a:noFill/>
          <a:ln w="762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design 1">
  <p:cSld name="TITLE_AND_BODY_2">
    <p:bg>
      <p:bgPr>
        <a:solidFill>
          <a:schemeClr val="lt1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/>
          <p:nvPr/>
        </p:nvSpPr>
        <p:spPr>
          <a:xfrm>
            <a:off x="406950" y="352200"/>
            <a:ext cx="8330100" cy="4311000"/>
          </a:xfrm>
          <a:prstGeom prst="rect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title"/>
          </p:nvPr>
        </p:nvSpPr>
        <p:spPr>
          <a:xfrm>
            <a:off x="0" y="216225"/>
            <a:ext cx="9144000" cy="91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Font typeface="Bodoni"/>
              <a:buNone/>
              <a:defRPr b="1">
                <a:latin typeface="Bodoni"/>
                <a:ea typeface="Bodoni"/>
                <a:cs typeface="Bodoni"/>
                <a:sym typeface="Bodoni"/>
              </a:defRPr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1pPr>
            <a:lvl2pPr lvl="1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buNone/>
              <a:defRPr sz="1200">
                <a:solidFill>
                  <a:srgbClr val="CCCCCC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cxnSp>
        <p:nvCxnSpPr>
          <p:cNvPr id="60" name="Google Shape;60;p9"/>
          <p:cNvCxnSpPr/>
          <p:nvPr/>
        </p:nvCxnSpPr>
        <p:spPr>
          <a:xfrm>
            <a:off x="4233900" y="1223600"/>
            <a:ext cx="676200" cy="0"/>
          </a:xfrm>
          <a:prstGeom prst="straightConnector1">
            <a:avLst/>
          </a:prstGeom>
          <a:noFill/>
          <a:ln w="762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ubtitle">
  <p:cSld name="TITLE_AND_BODY_1">
    <p:bg>
      <p:bgPr>
        <a:solidFill>
          <a:schemeClr val="lt1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4598900" y="773100"/>
            <a:ext cx="3888000" cy="1206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1pPr>
            <a:lvl2pPr lvl="1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buNone/>
              <a:defRPr sz="1200">
                <a:solidFill>
                  <a:srgbClr val="D9D9D9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sp>
        <p:nvSpPr>
          <p:cNvPr id="64" name="Google Shape;64;p10"/>
          <p:cNvSpPr/>
          <p:nvPr/>
        </p:nvSpPr>
        <p:spPr>
          <a:xfrm>
            <a:off x="0" y="0"/>
            <a:ext cx="4259700" cy="5143500"/>
          </a:xfrm>
          <a:prstGeom prst="snip2DiagRect">
            <a:avLst>
              <a:gd name="adj1" fmla="val 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subTitle" idx="1"/>
          </p:nvPr>
        </p:nvSpPr>
        <p:spPr>
          <a:xfrm>
            <a:off x="4598900" y="2968204"/>
            <a:ext cx="2920800" cy="5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cxnSp>
        <p:nvCxnSpPr>
          <p:cNvPr id="66" name="Google Shape;66;p10"/>
          <p:cNvCxnSpPr/>
          <p:nvPr/>
        </p:nvCxnSpPr>
        <p:spPr>
          <a:xfrm>
            <a:off x="4778200" y="2780625"/>
            <a:ext cx="676200" cy="0"/>
          </a:xfrm>
          <a:prstGeom prst="straightConnector1">
            <a:avLst/>
          </a:prstGeom>
          <a:noFill/>
          <a:ln w="762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None/>
              <a:defRPr sz="2400" b="1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vo"/>
              <a:buNone/>
              <a:defRPr sz="24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vo"/>
              <a:buNone/>
              <a:defRPr sz="24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vo"/>
              <a:buNone/>
              <a:defRPr sz="24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vo"/>
              <a:buNone/>
              <a:defRPr sz="24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vo"/>
              <a:buNone/>
              <a:defRPr sz="24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vo"/>
              <a:buNone/>
              <a:defRPr sz="24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vo"/>
              <a:buNone/>
              <a:defRPr sz="24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vo"/>
              <a:buNone/>
              <a:defRPr sz="24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Ubuntu Light"/>
              <a:buChar char="●"/>
              <a:defRPr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1pPr>
            <a:lvl2pPr marL="914400" lvl="1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Ubuntu Light"/>
              <a:buChar char="○"/>
              <a:defRPr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2pPr>
            <a:lvl3pPr marL="1371600" lvl="2" indent="-3111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Ubuntu Light"/>
              <a:buChar char="■"/>
              <a:defRPr sz="1300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3pPr>
            <a:lvl4pPr marL="1828800" lvl="3" indent="-3111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300"/>
              <a:buFont typeface="Ubuntu Light"/>
              <a:buChar char="●"/>
              <a:defRPr sz="1300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4pPr>
            <a:lvl5pPr marL="2286000" lvl="4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Ubuntu Light"/>
              <a:buChar char="○"/>
              <a:defRPr sz="1200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5pPr>
            <a:lvl6pPr marL="2743200" lvl="5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Ubuntu Light"/>
              <a:buChar char="■"/>
              <a:defRPr sz="1200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6pPr>
            <a:lvl7pPr marL="3200400" lvl="6" indent="-2984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Ubuntu Light"/>
              <a:buChar char="●"/>
              <a:defRPr sz="1100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7pPr>
            <a:lvl8pPr marL="3657600" lvl="7" indent="-2984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Ubuntu Light"/>
              <a:buChar char="○"/>
              <a:defRPr sz="1100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8pPr>
            <a:lvl9pPr marL="4114800" lvl="8" indent="-2921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Ubuntu Light"/>
              <a:buChar char="■"/>
              <a:defRPr sz="1000">
                <a:solidFill>
                  <a:schemeClr val="lt2"/>
                </a:solidFill>
                <a:latin typeface="Ubuntu Light"/>
                <a:ea typeface="Ubuntu Light"/>
                <a:cs typeface="Ubuntu Light"/>
                <a:sym typeface="Ubuntu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1pPr>
            <a:lvl2pPr lvl="1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2pPr>
            <a:lvl3pPr lvl="2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3pPr>
            <a:lvl4pPr lvl="3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4pPr>
            <a:lvl5pPr lvl="4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5pPr>
            <a:lvl6pPr lvl="5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6pPr>
            <a:lvl7pPr lvl="6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7pPr>
            <a:lvl8pPr lvl="7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8pPr>
            <a:lvl9pPr lvl="8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8"/>
          <p:cNvSpPr txBox="1">
            <a:spLocks noGrp="1"/>
          </p:cNvSpPr>
          <p:nvPr>
            <p:ph type="ctrTitle"/>
          </p:nvPr>
        </p:nvSpPr>
        <p:spPr>
          <a:xfrm>
            <a:off x="1610650" y="1856275"/>
            <a:ext cx="6157800" cy="875700"/>
          </a:xfrm>
          <a:prstGeom prst="rect">
            <a:avLst/>
          </a:prstGeom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/>
              <a:t>Устная часть, задание 2</a:t>
            </a:r>
            <a:endParaRPr/>
          </a:p>
        </p:txBody>
      </p:sp>
      <p:sp>
        <p:nvSpPr>
          <p:cNvPr id="185" name="Google Shape;185;p28"/>
          <p:cNvSpPr txBox="1"/>
          <p:nvPr/>
        </p:nvSpPr>
        <p:spPr>
          <a:xfrm>
            <a:off x="1610650" y="1220000"/>
            <a:ext cx="4004400" cy="65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chemeClr val="dk1"/>
                </a:solidFill>
                <a:latin typeface="Ubuntu Light"/>
                <a:ea typeface="Ubuntu Light"/>
                <a:cs typeface="Ubuntu Light"/>
                <a:sym typeface="Ubuntu Light"/>
              </a:rPr>
              <a:t>ЕГЭ по английскому языку</a:t>
            </a:r>
            <a:endParaRPr sz="1800">
              <a:solidFill>
                <a:schemeClr val="dk1"/>
              </a:solidFill>
              <a:latin typeface="Ubuntu Light"/>
              <a:ea typeface="Ubuntu Light"/>
              <a:cs typeface="Ubuntu Light"/>
              <a:sym typeface="Ubuntu Ligh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37"/>
          <p:cNvSpPr txBox="1">
            <a:spLocks noGrp="1"/>
          </p:cNvSpPr>
          <p:nvPr>
            <p:ph type="title"/>
          </p:nvPr>
        </p:nvSpPr>
        <p:spPr>
          <a:xfrm>
            <a:off x="956273" y="3469550"/>
            <a:ext cx="3483000" cy="111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47" name="Google Shape;247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56275" y="25700"/>
            <a:ext cx="5436200" cy="5025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p37"/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1113148">
            <a:off x="6147850" y="555451"/>
            <a:ext cx="2570276" cy="1357925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249" name="Google Shape;249;p37"/>
          <p:cNvSpPr txBox="1"/>
          <p:nvPr/>
        </p:nvSpPr>
        <p:spPr>
          <a:xfrm rot="-982522">
            <a:off x="7282404" y="1736546"/>
            <a:ext cx="1026854" cy="203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Ubuntu Light"/>
                <a:ea typeface="Ubuntu Light"/>
                <a:cs typeface="Ubuntu Light"/>
                <a:sym typeface="Ubuntu Light"/>
              </a:rPr>
              <a:t>per month</a:t>
            </a:r>
            <a:endParaRPr>
              <a:latin typeface="Ubuntu Light"/>
              <a:ea typeface="Ubuntu Light"/>
              <a:cs typeface="Ubuntu Light"/>
              <a:sym typeface="Ubuntu Light"/>
            </a:endParaRPr>
          </a:p>
        </p:txBody>
      </p:sp>
      <p:sp>
        <p:nvSpPr>
          <p:cNvPr id="250" name="Google Shape;250;p37"/>
          <p:cNvSpPr txBox="1"/>
          <p:nvPr/>
        </p:nvSpPr>
        <p:spPr>
          <a:xfrm>
            <a:off x="140650" y="70325"/>
            <a:ext cx="501600" cy="52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Ubuntu Light"/>
                <a:ea typeface="Ubuntu Light"/>
                <a:cs typeface="Ubuntu Light"/>
                <a:sym typeface="Ubuntu Light"/>
              </a:rPr>
              <a:t>B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8"/>
          <p:cNvSpPr txBox="1">
            <a:spLocks noGrp="1"/>
          </p:cNvSpPr>
          <p:nvPr>
            <p:ph type="title"/>
          </p:nvPr>
        </p:nvSpPr>
        <p:spPr>
          <a:xfrm>
            <a:off x="2267400" y="1011825"/>
            <a:ext cx="5053800" cy="2565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45720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AutoNum type="arabicPeriod"/>
            </a:pPr>
            <a:r>
              <a:rPr lang="es" sz="3200"/>
              <a:t>Tuition fee</a:t>
            </a:r>
            <a:endParaRPr sz="3200"/>
          </a:p>
          <a:p>
            <a:pPr marL="45720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AutoNum type="arabicPeriod"/>
            </a:pPr>
            <a:r>
              <a:rPr lang="es" sz="3200"/>
              <a:t>Age restriction</a:t>
            </a:r>
            <a:endParaRPr sz="3200"/>
          </a:p>
          <a:p>
            <a:pPr marL="45720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AutoNum type="arabicPeriod"/>
            </a:pPr>
            <a:r>
              <a:rPr lang="es" sz="3200"/>
              <a:t>Opening days</a:t>
            </a:r>
            <a:endParaRPr sz="3200"/>
          </a:p>
          <a:p>
            <a:pPr marL="45720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AutoNum type="arabicPeriod"/>
            </a:pPr>
            <a:r>
              <a:rPr lang="es" sz="3200"/>
              <a:t>Opening hours</a:t>
            </a:r>
            <a:endParaRPr sz="3200"/>
          </a:p>
          <a:p>
            <a:pPr marL="45720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AutoNum type="arabicPeriod"/>
            </a:pPr>
            <a:r>
              <a:rPr lang="es" sz="3200"/>
              <a:t>Availability of boots</a:t>
            </a:r>
            <a:endParaRPr sz="3200"/>
          </a:p>
        </p:txBody>
      </p:sp>
      <p:sp>
        <p:nvSpPr>
          <p:cNvPr id="256" name="Google Shape;256;p38"/>
          <p:cNvSpPr txBox="1"/>
          <p:nvPr/>
        </p:nvSpPr>
        <p:spPr>
          <a:xfrm>
            <a:off x="2267401" y="410020"/>
            <a:ext cx="4609200" cy="60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500" b="1">
                <a:latin typeface="Ultra"/>
                <a:ea typeface="Ultra"/>
                <a:cs typeface="Ultra"/>
                <a:sym typeface="Ultra"/>
              </a:rPr>
              <a:t>FOOTBALL LESSONS</a:t>
            </a:r>
            <a:endParaRPr sz="2500" b="1">
              <a:latin typeface="Ultra"/>
              <a:ea typeface="Ultra"/>
              <a:cs typeface="Ultra"/>
              <a:sym typeface="Ultra"/>
            </a:endParaRPr>
          </a:p>
        </p:txBody>
      </p:sp>
      <p:sp>
        <p:nvSpPr>
          <p:cNvPr id="257" name="Google Shape;257;p38"/>
          <p:cNvSpPr txBox="1"/>
          <p:nvPr/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Ubuntu Light"/>
                <a:ea typeface="Ubuntu Light"/>
                <a:cs typeface="Ubuntu Light"/>
                <a:sym typeface="Ubuntu Light"/>
              </a:rPr>
              <a:t>A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39"/>
          <p:cNvSpPr txBox="1">
            <a:spLocks noGrp="1"/>
          </p:cNvSpPr>
          <p:nvPr>
            <p:ph type="title"/>
          </p:nvPr>
        </p:nvSpPr>
        <p:spPr>
          <a:xfrm>
            <a:off x="956273" y="3469550"/>
            <a:ext cx="3483000" cy="111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63" name="Google Shape;263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9500" y="165625"/>
            <a:ext cx="6614325" cy="4641425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p39"/>
          <p:cNvSpPr txBox="1"/>
          <p:nvPr/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Ubuntu Light"/>
                <a:ea typeface="Ubuntu Light"/>
                <a:cs typeface="Ubuntu Light"/>
                <a:sym typeface="Ubuntu Light"/>
              </a:rPr>
              <a:t>B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40"/>
          <p:cNvSpPr txBox="1">
            <a:spLocks noGrp="1"/>
          </p:cNvSpPr>
          <p:nvPr>
            <p:ph type="title"/>
          </p:nvPr>
        </p:nvSpPr>
        <p:spPr>
          <a:xfrm>
            <a:off x="453137" y="3376579"/>
            <a:ext cx="4436100" cy="111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1) tuition fee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2) school location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3) opening hours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4) special clothes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5) evening classes</a:t>
            </a:r>
            <a:endParaRPr/>
          </a:p>
        </p:txBody>
      </p:sp>
      <p:pic>
        <p:nvPicPr>
          <p:cNvPr id="270" name="Google Shape;270;p40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1325" y="0"/>
            <a:ext cx="4772674" cy="3166500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40"/>
          <p:cNvSpPr txBox="1"/>
          <p:nvPr/>
        </p:nvSpPr>
        <p:spPr>
          <a:xfrm>
            <a:off x="257875" y="178175"/>
            <a:ext cx="3235200" cy="48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Ubuntu Light"/>
                <a:ea typeface="Ubuntu Light"/>
                <a:cs typeface="Ubuntu Light"/>
                <a:sym typeface="Ubuntu Light"/>
              </a:rPr>
              <a:t>Final task for everyone. Write your questions on a piece of paper.</a:t>
            </a:r>
            <a:endParaRPr>
              <a:latin typeface="Ubuntu Light"/>
              <a:ea typeface="Ubuntu Light"/>
              <a:cs typeface="Ubuntu Light"/>
              <a:sym typeface="Ubuntu Ligh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" name="Google Shape;276;p41"/>
          <p:cNvGraphicFramePr/>
          <p:nvPr/>
        </p:nvGraphicFramePr>
        <p:xfrm>
          <a:off x="1068100" y="167791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{B791B9B2-02C3-4764-A381-F5D6B52D1C97}</a:tableStyleId>
              </a:tblPr>
              <a:tblGrid>
                <a:gridCol w="1256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6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22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220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4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rgbClr val="666666"/>
                        </a:solidFill>
                        <a:latin typeface="Ubuntu Light"/>
                        <a:ea typeface="Ubuntu Light"/>
                        <a:cs typeface="Ubuntu Light"/>
                        <a:sym typeface="Ubuntu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EFEFE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FD67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8B81D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b="1">
                          <a:solidFill>
                            <a:schemeClr val="dk1"/>
                          </a:solidFill>
                          <a:latin typeface="Ubuntu"/>
                          <a:ea typeface="Ubuntu"/>
                          <a:cs typeface="Ubuntu"/>
                          <a:sym typeface="Ubuntu"/>
                        </a:rPr>
                        <a:t>poorly</a:t>
                      </a:r>
                      <a:endParaRPr sz="900" b="1">
                        <a:solidFill>
                          <a:schemeClr val="dk1"/>
                        </a:solidFill>
                        <a:latin typeface="Ubuntu"/>
                        <a:ea typeface="Ubuntu"/>
                        <a:cs typeface="Ubuntu"/>
                        <a:sym typeface="Ubuntu"/>
                      </a:endParaRPr>
                    </a:p>
                  </a:txBody>
                  <a:tcPr marL="91425" marR="91425" marT="68575" marB="68575">
                    <a:lnL w="9525" cap="flat" cmpd="sng">
                      <a:solidFill>
                        <a:srgbClr val="EFD67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FD67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8B81D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b="1">
                          <a:solidFill>
                            <a:schemeClr val="dk1"/>
                          </a:solidFill>
                          <a:latin typeface="Ubuntu"/>
                          <a:ea typeface="Ubuntu"/>
                          <a:cs typeface="Ubuntu"/>
                          <a:sym typeface="Ubuntu"/>
                        </a:rPr>
                        <a:t>quite well</a:t>
                      </a:r>
                      <a:endParaRPr sz="1200" b="1">
                        <a:solidFill>
                          <a:schemeClr val="dk1"/>
                        </a:solidFill>
                        <a:latin typeface="Ubuntu"/>
                        <a:ea typeface="Ubuntu"/>
                        <a:cs typeface="Ubuntu"/>
                        <a:sym typeface="Ubuntu"/>
                      </a:endParaRPr>
                    </a:p>
                  </a:txBody>
                  <a:tcPr marL="91425" marR="91425" marT="68575" marB="68575">
                    <a:lnL w="9525" cap="flat" cmpd="sng">
                      <a:solidFill>
                        <a:srgbClr val="EFD67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FD67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8B81D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" b="1">
                          <a:solidFill>
                            <a:schemeClr val="dk1"/>
                          </a:solidFill>
                          <a:latin typeface="Ubuntu"/>
                          <a:ea typeface="Ubuntu"/>
                          <a:cs typeface="Ubuntu"/>
                          <a:sym typeface="Ubuntu"/>
                        </a:rPr>
                        <a:t>(very) well</a:t>
                      </a:r>
                      <a:endParaRPr sz="1200" b="1">
                        <a:solidFill>
                          <a:schemeClr val="dk1"/>
                        </a:solidFill>
                        <a:latin typeface="Ubuntu"/>
                        <a:ea typeface="Ubuntu"/>
                        <a:cs typeface="Ubuntu"/>
                        <a:sym typeface="Ubuntu"/>
                      </a:endParaRPr>
                    </a:p>
                  </a:txBody>
                  <a:tcPr marL="91425" marR="91425" marT="68575" marB="68575">
                    <a:lnL w="9525" cap="flat" cmpd="sng">
                      <a:solidFill>
                        <a:srgbClr val="EFD67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EFEFE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8B81D2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74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b="1">
                          <a:solidFill>
                            <a:schemeClr val="dk1"/>
                          </a:solidFill>
                          <a:latin typeface="Ubuntu"/>
                          <a:ea typeface="Ubuntu"/>
                          <a:cs typeface="Ubuntu"/>
                          <a:sym typeface="Ubuntu"/>
                        </a:rPr>
                        <a:t>about fees</a:t>
                      </a:r>
                      <a:endParaRPr b="1">
                        <a:solidFill>
                          <a:schemeClr val="dk1"/>
                        </a:solidFill>
                        <a:latin typeface="Ubuntu"/>
                        <a:ea typeface="Ubuntu"/>
                        <a:cs typeface="Ubuntu"/>
                        <a:sym typeface="Ubuntu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2"/>
                        </a:solidFill>
                        <a:latin typeface="Ubuntu Light"/>
                        <a:ea typeface="Ubuntu Light"/>
                        <a:cs typeface="Ubuntu Light"/>
                        <a:sym typeface="Ubuntu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>
                        <a:alpha val="2793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2"/>
                        </a:solidFill>
                        <a:latin typeface="Ubuntu Light"/>
                        <a:ea typeface="Ubuntu Light"/>
                        <a:cs typeface="Ubuntu Light"/>
                        <a:sym typeface="Ubuntu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>
                        <a:alpha val="2793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2"/>
                        </a:solidFill>
                        <a:latin typeface="Ubuntu Light"/>
                        <a:ea typeface="Ubuntu Light"/>
                        <a:cs typeface="Ubuntu Light"/>
                        <a:sym typeface="Ubuntu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>
                        <a:alpha val="2793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74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b="1">
                          <a:solidFill>
                            <a:schemeClr val="dk1"/>
                          </a:solidFill>
                          <a:latin typeface="Ubuntu"/>
                          <a:ea typeface="Ubuntu"/>
                          <a:cs typeface="Ubuntu"/>
                          <a:sym typeface="Ubuntu"/>
                        </a:rPr>
                        <a:t>about availability</a:t>
                      </a:r>
                      <a:endParaRPr b="1">
                        <a:solidFill>
                          <a:schemeClr val="dk1"/>
                        </a:solidFill>
                        <a:latin typeface="Ubuntu"/>
                        <a:ea typeface="Ubuntu"/>
                        <a:cs typeface="Ubuntu"/>
                        <a:sym typeface="Ubuntu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2"/>
                        </a:solidFill>
                        <a:latin typeface="Ubuntu Light"/>
                        <a:ea typeface="Ubuntu Light"/>
                        <a:cs typeface="Ubuntu Light"/>
                        <a:sym typeface="Ubuntu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chemeClr val="accen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>
                        <a:alpha val="2793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2"/>
                        </a:solidFill>
                        <a:latin typeface="Ubuntu Light"/>
                        <a:ea typeface="Ubuntu Light"/>
                        <a:cs typeface="Ubuntu Light"/>
                        <a:sym typeface="Ubuntu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chemeClr val="accen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>
                        <a:alpha val="2793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2"/>
                        </a:solidFill>
                        <a:latin typeface="Ubuntu Light"/>
                        <a:ea typeface="Ubuntu Light"/>
                        <a:cs typeface="Ubuntu Light"/>
                        <a:sym typeface="Ubuntu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chemeClr val="accen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>
                        <a:alpha val="2793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74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b="1">
                          <a:solidFill>
                            <a:schemeClr val="dk1"/>
                          </a:solidFill>
                          <a:latin typeface="Ubuntu"/>
                          <a:ea typeface="Ubuntu"/>
                          <a:cs typeface="Ubuntu"/>
                          <a:sym typeface="Ubuntu"/>
                        </a:rPr>
                        <a:t>about working hours or days</a:t>
                      </a:r>
                      <a:endParaRPr b="1">
                        <a:solidFill>
                          <a:schemeClr val="dk1"/>
                        </a:solidFill>
                        <a:latin typeface="Ubuntu"/>
                        <a:ea typeface="Ubuntu"/>
                        <a:cs typeface="Ubuntu"/>
                        <a:sym typeface="Ubuntu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312E2F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2"/>
                        </a:solidFill>
                        <a:latin typeface="Ubuntu Light"/>
                        <a:ea typeface="Ubuntu Light"/>
                        <a:cs typeface="Ubuntu Light"/>
                        <a:sym typeface="Ubuntu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chemeClr val="accen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>
                        <a:alpha val="2793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2"/>
                        </a:solidFill>
                        <a:latin typeface="Ubuntu Light"/>
                        <a:ea typeface="Ubuntu Light"/>
                        <a:cs typeface="Ubuntu Light"/>
                        <a:sym typeface="Ubuntu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chemeClr val="accen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>
                        <a:alpha val="2793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2"/>
                        </a:solidFill>
                        <a:latin typeface="Ubuntu Light"/>
                        <a:ea typeface="Ubuntu Light"/>
                        <a:cs typeface="Ubuntu Light"/>
                        <a:sym typeface="Ubuntu Light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chemeClr val="accen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>
                        <a:alpha val="2793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77" name="Google Shape;277;p41"/>
          <p:cNvSpPr txBox="1">
            <a:spLocks noGrp="1"/>
          </p:cNvSpPr>
          <p:nvPr>
            <p:ph type="title"/>
          </p:nvPr>
        </p:nvSpPr>
        <p:spPr>
          <a:xfrm>
            <a:off x="1256850" y="645000"/>
            <a:ext cx="6630300" cy="550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Think about your results today. I  can ask questions ...</a:t>
            </a:r>
            <a:endParaRPr b="1"/>
          </a:p>
        </p:txBody>
      </p:sp>
      <p:sp>
        <p:nvSpPr>
          <p:cNvPr id="278" name="Google Shape;278;p41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>
                <a:solidFill>
                  <a:srgbClr val="CCCCCC"/>
                </a:solidFill>
              </a:rPr>
              <a:t>14</a:t>
            </a:fld>
            <a:endParaRPr>
              <a:solidFill>
                <a:srgbClr val="CCCCCC"/>
              </a:solidFill>
            </a:endParaRPr>
          </a:p>
        </p:txBody>
      </p:sp>
      <p:sp>
        <p:nvSpPr>
          <p:cNvPr id="279" name="Google Shape;279;p41"/>
          <p:cNvSpPr/>
          <p:nvPr/>
        </p:nvSpPr>
        <p:spPr>
          <a:xfrm>
            <a:off x="5171625" y="2410000"/>
            <a:ext cx="183000" cy="1782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" name="Google Shape;280;p41"/>
          <p:cNvSpPr/>
          <p:nvPr/>
        </p:nvSpPr>
        <p:spPr>
          <a:xfrm>
            <a:off x="7171350" y="2984400"/>
            <a:ext cx="183000" cy="1782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1" name="Google Shape;281;p41"/>
          <p:cNvSpPr/>
          <p:nvPr/>
        </p:nvSpPr>
        <p:spPr>
          <a:xfrm>
            <a:off x="3141450" y="3877600"/>
            <a:ext cx="183000" cy="1782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9"/>
          <p:cNvSpPr txBox="1">
            <a:spLocks noGrp="1"/>
          </p:cNvSpPr>
          <p:nvPr>
            <p:ph type="title"/>
          </p:nvPr>
        </p:nvSpPr>
        <p:spPr>
          <a:xfrm>
            <a:off x="4598900" y="1491800"/>
            <a:ext cx="3593700" cy="1206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/>
              <a:t>1. This is a great headline</a:t>
            </a:r>
            <a:endParaRPr/>
          </a:p>
        </p:txBody>
      </p:sp>
      <p:sp>
        <p:nvSpPr>
          <p:cNvPr id="191" name="Google Shape;191;p29"/>
          <p:cNvSpPr txBox="1">
            <a:spLocks noGrp="1"/>
          </p:cNvSpPr>
          <p:nvPr>
            <p:ph type="subTitle" idx="1"/>
          </p:nvPr>
        </p:nvSpPr>
        <p:spPr>
          <a:xfrm>
            <a:off x="4598900" y="2968192"/>
            <a:ext cx="2920800" cy="159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And this is the subtitle that makes it comprehensible</a:t>
            </a:r>
            <a:endParaRPr/>
          </a:p>
        </p:txBody>
      </p:sp>
      <p:pic>
        <p:nvPicPr>
          <p:cNvPr id="192" name="Google Shape;192;p29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0075" y="470850"/>
            <a:ext cx="6433925" cy="4672651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29"/>
          <p:cNvSpPr txBox="1"/>
          <p:nvPr/>
        </p:nvSpPr>
        <p:spPr>
          <a:xfrm>
            <a:off x="30500" y="58625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b="1">
                <a:latin typeface="Ubuntu"/>
                <a:ea typeface="Ubuntu"/>
                <a:cs typeface="Ubuntu"/>
                <a:sym typeface="Ubuntu"/>
              </a:rPr>
              <a:t>Listen to the recording from Gateway A2 unit 3 p 48 and fill in the gaps:</a:t>
            </a:r>
            <a:r>
              <a:rPr lang="es">
                <a:latin typeface="Ubuntu Light"/>
                <a:ea typeface="Ubuntu Light"/>
                <a:cs typeface="Ubuntu Light"/>
                <a:sym typeface="Ubuntu Light"/>
              </a:rPr>
              <a:t>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0"/>
          <p:cNvSpPr txBox="1">
            <a:spLocks noGrp="1"/>
          </p:cNvSpPr>
          <p:nvPr>
            <p:ph type="title"/>
          </p:nvPr>
        </p:nvSpPr>
        <p:spPr>
          <a:xfrm>
            <a:off x="131275" y="580850"/>
            <a:ext cx="2602200" cy="534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Compare your answers:</a:t>
            </a:r>
            <a:endParaRPr/>
          </a:p>
        </p:txBody>
      </p:sp>
      <p:sp>
        <p:nvSpPr>
          <p:cNvPr id="199" name="Google Shape;199;p30"/>
          <p:cNvSpPr txBox="1">
            <a:spLocks noGrp="1"/>
          </p:cNvSpPr>
          <p:nvPr>
            <p:ph type="subTitle" idx="1"/>
          </p:nvPr>
        </p:nvSpPr>
        <p:spPr>
          <a:xfrm>
            <a:off x="4598900" y="2968204"/>
            <a:ext cx="2920800" cy="5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00" name="Google Shape;200;p30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3050" y="708000"/>
            <a:ext cx="6130949" cy="443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1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s">
                <a:solidFill>
                  <a:srgbClr val="B7B7B7"/>
                </a:solidFill>
              </a:rPr>
              <a:t>4</a:t>
            </a:fld>
            <a:endParaRPr>
              <a:solidFill>
                <a:srgbClr val="B7B7B7"/>
              </a:solidFill>
            </a:endParaRPr>
          </a:p>
        </p:txBody>
      </p:sp>
      <p:sp>
        <p:nvSpPr>
          <p:cNvPr id="206" name="Google Shape;206;p31"/>
          <p:cNvSpPr txBox="1"/>
          <p:nvPr/>
        </p:nvSpPr>
        <p:spPr>
          <a:xfrm>
            <a:off x="4790700" y="1177151"/>
            <a:ext cx="4353300" cy="366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93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Ubuntu"/>
              <a:buAutoNum type="arabicPeriod"/>
            </a:pPr>
            <a:r>
              <a:rPr lang="es" sz="2600" b="1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Tuition fee</a:t>
            </a:r>
            <a:endParaRPr sz="2600" b="1">
              <a:solidFill>
                <a:schemeClr val="dk1"/>
              </a:solidFill>
              <a:latin typeface="Ubuntu"/>
              <a:ea typeface="Ubuntu"/>
              <a:cs typeface="Ubuntu"/>
              <a:sym typeface="Ubuntu"/>
            </a:endParaRPr>
          </a:p>
          <a:p>
            <a:pPr marL="457200" lvl="0" indent="-393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Ubuntu"/>
              <a:buAutoNum type="arabicPeriod"/>
            </a:pPr>
            <a:r>
              <a:rPr lang="es" sz="2600" b="1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Age restriction</a:t>
            </a:r>
            <a:endParaRPr sz="2600" b="1">
              <a:solidFill>
                <a:schemeClr val="dk1"/>
              </a:solidFill>
              <a:latin typeface="Ubuntu"/>
              <a:ea typeface="Ubuntu"/>
              <a:cs typeface="Ubuntu"/>
              <a:sym typeface="Ubuntu"/>
            </a:endParaRPr>
          </a:p>
          <a:p>
            <a:pPr marL="457200" lvl="0" indent="-393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Ubuntu"/>
              <a:buAutoNum type="arabicPeriod"/>
            </a:pPr>
            <a:r>
              <a:rPr lang="es" sz="2600" b="1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Opening days</a:t>
            </a:r>
            <a:endParaRPr sz="2600" b="1">
              <a:solidFill>
                <a:schemeClr val="dk1"/>
              </a:solidFill>
              <a:latin typeface="Ubuntu"/>
              <a:ea typeface="Ubuntu"/>
              <a:cs typeface="Ubuntu"/>
              <a:sym typeface="Ubuntu"/>
            </a:endParaRPr>
          </a:p>
          <a:p>
            <a:pPr marL="457200" lvl="0" indent="-393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Ubuntu"/>
              <a:buAutoNum type="arabicPeriod"/>
            </a:pPr>
            <a:r>
              <a:rPr lang="es" sz="2600" b="1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Opening hours</a:t>
            </a:r>
            <a:endParaRPr sz="2600" b="1">
              <a:solidFill>
                <a:schemeClr val="dk1"/>
              </a:solidFill>
              <a:latin typeface="Ubuntu"/>
              <a:ea typeface="Ubuntu"/>
              <a:cs typeface="Ubuntu"/>
              <a:sym typeface="Ubuntu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Ubuntu"/>
              <a:buAutoNum type="arabicPeriod"/>
            </a:pPr>
            <a:r>
              <a:rPr lang="es" sz="2600" b="1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Availability of </a:t>
            </a:r>
            <a:r>
              <a:rPr lang="es" sz="2400" b="1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rackets</a:t>
            </a:r>
            <a:endParaRPr/>
          </a:p>
        </p:txBody>
      </p:sp>
      <p:sp>
        <p:nvSpPr>
          <p:cNvPr id="207" name="Google Shape;207;p31"/>
          <p:cNvSpPr txBox="1"/>
          <p:nvPr/>
        </p:nvSpPr>
        <p:spPr>
          <a:xfrm>
            <a:off x="120316" y="1177150"/>
            <a:ext cx="45720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Ubuntu"/>
              <a:buAutoNum type="alphaUcPeriod"/>
            </a:pPr>
            <a:r>
              <a:rPr lang="es" sz="2400" b="1">
                <a:solidFill>
                  <a:schemeClr val="accent5"/>
                </a:solidFill>
                <a:latin typeface="Ubuntu"/>
                <a:ea typeface="Ubuntu"/>
                <a:cs typeface="Ubuntu"/>
                <a:sym typeface="Ubuntu"/>
              </a:rPr>
              <a:t>6 pm - 8 pm</a:t>
            </a:r>
            <a:endParaRPr sz="2400" b="1">
              <a:solidFill>
                <a:schemeClr val="accent5"/>
              </a:solidFill>
              <a:latin typeface="Ubuntu"/>
              <a:ea typeface="Ubuntu"/>
              <a:cs typeface="Ubuntu"/>
              <a:sym typeface="Ubuntu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Ubuntu"/>
              <a:buAutoNum type="alphaUcPeriod"/>
            </a:pPr>
            <a:r>
              <a:rPr lang="es" sz="2400" b="1">
                <a:solidFill>
                  <a:schemeClr val="accent5"/>
                </a:solidFill>
                <a:latin typeface="Ubuntu"/>
                <a:ea typeface="Ubuntu"/>
                <a:cs typeface="Ubuntu"/>
                <a:sym typeface="Ubuntu"/>
              </a:rPr>
              <a:t>For players 12-17 years old</a:t>
            </a:r>
            <a:endParaRPr sz="2400" b="1">
              <a:solidFill>
                <a:schemeClr val="accent5"/>
              </a:solidFill>
              <a:latin typeface="Ubuntu"/>
              <a:ea typeface="Ubuntu"/>
              <a:cs typeface="Ubuntu"/>
              <a:sym typeface="Ubuntu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Ubuntu"/>
              <a:buAutoNum type="alphaUcPeriod"/>
            </a:pPr>
            <a:r>
              <a:rPr lang="es" sz="2400" b="1">
                <a:solidFill>
                  <a:schemeClr val="accent5"/>
                </a:solidFill>
                <a:latin typeface="Ubuntu"/>
                <a:ea typeface="Ubuntu"/>
                <a:cs typeface="Ubuntu"/>
                <a:sym typeface="Ubuntu"/>
              </a:rPr>
              <a:t>Must bring your own racket</a:t>
            </a:r>
            <a:endParaRPr sz="2400" b="1">
              <a:solidFill>
                <a:schemeClr val="accent5"/>
              </a:solidFill>
              <a:latin typeface="Ubuntu"/>
              <a:ea typeface="Ubuntu"/>
              <a:cs typeface="Ubuntu"/>
              <a:sym typeface="Ubuntu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Ubuntu"/>
              <a:buAutoNum type="alphaUcPeriod"/>
            </a:pPr>
            <a:r>
              <a:rPr lang="es" sz="2400" b="1">
                <a:solidFill>
                  <a:schemeClr val="accent5"/>
                </a:solidFill>
                <a:latin typeface="Ubuntu"/>
                <a:ea typeface="Ubuntu"/>
                <a:cs typeface="Ubuntu"/>
                <a:sym typeface="Ubuntu"/>
              </a:rPr>
              <a:t>4.50£ per lesson</a:t>
            </a:r>
            <a:endParaRPr sz="2400" b="1">
              <a:solidFill>
                <a:schemeClr val="accent5"/>
              </a:solidFill>
              <a:latin typeface="Ubuntu"/>
              <a:ea typeface="Ubuntu"/>
              <a:cs typeface="Ubuntu"/>
              <a:sym typeface="Ubuntu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Ubuntu"/>
              <a:buAutoNum type="alphaUcPeriod"/>
            </a:pPr>
            <a:r>
              <a:rPr lang="es" sz="2400" b="1">
                <a:solidFill>
                  <a:schemeClr val="accent5"/>
                </a:solidFill>
                <a:latin typeface="Ubuntu"/>
                <a:ea typeface="Ubuntu"/>
                <a:cs typeface="Ubuntu"/>
                <a:sym typeface="Ubuntu"/>
              </a:rPr>
              <a:t>Wednesdays and Fridays</a:t>
            </a:r>
            <a:endParaRPr sz="2400" b="1">
              <a:solidFill>
                <a:schemeClr val="accent5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208" name="Google Shape;208;p31"/>
          <p:cNvSpPr txBox="1"/>
          <p:nvPr/>
        </p:nvSpPr>
        <p:spPr>
          <a:xfrm>
            <a:off x="3167587" y="81886"/>
            <a:ext cx="73152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500" b="1">
                <a:latin typeface="Ubuntu"/>
                <a:ea typeface="Ubuntu"/>
                <a:cs typeface="Ubuntu"/>
                <a:sym typeface="Ubuntu"/>
              </a:rPr>
              <a:t>Match the parts: </a:t>
            </a:r>
            <a:endParaRPr sz="2500" b="1">
              <a:latin typeface="Ubuntu"/>
              <a:ea typeface="Ubuntu"/>
              <a:cs typeface="Ubuntu"/>
              <a:sym typeface="Ubuntu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3" name="Google Shape;213;p32"/>
          <p:cNvGraphicFramePr/>
          <p:nvPr/>
        </p:nvGraphicFramePr>
        <p:xfrm>
          <a:off x="980625" y="14845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{6DA2FAE7-23DE-43E7-A024-4AA8F6835DE0}</a:tableStyleId>
              </a:tblPr>
              <a:tblGrid>
                <a:gridCol w="3619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19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Tuition fee</a:t>
                      </a:r>
                      <a:endParaRPr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What is the tuition fee?</a:t>
                      </a:r>
                      <a:endParaRPr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How much is the tuition?</a:t>
                      </a:r>
                      <a:endParaRPr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How much does … cost?</a:t>
                      </a:r>
                      <a:endParaRPr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Age restriction</a:t>
                      </a:r>
                      <a:endParaRPr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Is there any age restriction for …?</a:t>
                      </a:r>
                      <a:endParaRPr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How old do you have to be to …?</a:t>
                      </a:r>
                      <a:endParaRPr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Opening hours</a:t>
                      </a:r>
                      <a:endParaRPr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When does THE … open and close?</a:t>
                      </a:r>
                      <a:endParaRPr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When does … work?</a:t>
                      </a:r>
                      <a:endParaRPr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Availability of ...</a:t>
                      </a:r>
                      <a:endParaRPr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Is/Are … available?</a:t>
                      </a:r>
                      <a:endParaRPr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if there is ...</a:t>
                      </a:r>
                      <a:endParaRPr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sz="18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Is there …?</a:t>
                      </a:r>
                      <a:endParaRPr sz="18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3"/>
          <p:cNvSpPr txBox="1">
            <a:spLocks noGrp="1"/>
          </p:cNvSpPr>
          <p:nvPr>
            <p:ph type="title"/>
          </p:nvPr>
        </p:nvSpPr>
        <p:spPr>
          <a:xfrm>
            <a:off x="877275" y="2135950"/>
            <a:ext cx="7618200" cy="39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Now do the following tasks in pairs.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Student A asks the questions, student B answers them using the information from the slide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4"/>
          <p:cNvSpPr txBox="1">
            <a:spLocks noGrp="1"/>
          </p:cNvSpPr>
          <p:nvPr>
            <p:ph type="title"/>
          </p:nvPr>
        </p:nvSpPr>
        <p:spPr>
          <a:xfrm>
            <a:off x="2267400" y="1011825"/>
            <a:ext cx="5847600" cy="2565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45720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AutoNum type="arabicPeriod"/>
            </a:pPr>
            <a:r>
              <a:rPr lang="es" sz="3200"/>
              <a:t>Location</a:t>
            </a:r>
            <a:endParaRPr sz="3200"/>
          </a:p>
          <a:p>
            <a:pPr marL="45720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AutoNum type="arabicPeriod"/>
            </a:pPr>
            <a:r>
              <a:rPr lang="es" sz="3200"/>
              <a:t>Tuition fee</a:t>
            </a:r>
            <a:endParaRPr sz="3200"/>
          </a:p>
          <a:p>
            <a:pPr marL="45720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AutoNum type="arabicPeriod"/>
            </a:pPr>
            <a:r>
              <a:rPr lang="es" sz="3200"/>
              <a:t>Opening days</a:t>
            </a:r>
            <a:endParaRPr sz="3200"/>
          </a:p>
          <a:p>
            <a:pPr marL="45720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AutoNum type="arabicPeriod"/>
            </a:pPr>
            <a:r>
              <a:rPr lang="es" sz="3200"/>
              <a:t>Opening hours</a:t>
            </a:r>
            <a:endParaRPr sz="3200"/>
          </a:p>
          <a:p>
            <a:pPr marL="45720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AutoNum type="arabicPeriod"/>
            </a:pPr>
            <a:r>
              <a:rPr lang="es" sz="3200"/>
              <a:t>If there is a show for fans</a:t>
            </a:r>
            <a:endParaRPr sz="3200"/>
          </a:p>
        </p:txBody>
      </p:sp>
      <p:sp>
        <p:nvSpPr>
          <p:cNvPr id="224" name="Google Shape;224;p34"/>
          <p:cNvSpPr txBox="1"/>
          <p:nvPr/>
        </p:nvSpPr>
        <p:spPr>
          <a:xfrm>
            <a:off x="2267400" y="410025"/>
            <a:ext cx="5738700" cy="60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500" b="1">
                <a:latin typeface="Ultra"/>
                <a:ea typeface="Ultra"/>
                <a:cs typeface="Ultra"/>
                <a:sym typeface="Ultra"/>
              </a:rPr>
              <a:t>Irish dancing workshop</a:t>
            </a:r>
            <a:endParaRPr sz="2500" b="1">
              <a:latin typeface="Ultra"/>
              <a:ea typeface="Ultra"/>
              <a:cs typeface="Ultra"/>
              <a:sym typeface="Ultra"/>
            </a:endParaRPr>
          </a:p>
        </p:txBody>
      </p:sp>
      <p:sp>
        <p:nvSpPr>
          <p:cNvPr id="225" name="Google Shape;225;p34"/>
          <p:cNvSpPr txBox="1"/>
          <p:nvPr/>
        </p:nvSpPr>
        <p:spPr>
          <a:xfrm>
            <a:off x="154725" y="60950"/>
            <a:ext cx="234300" cy="21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Ubuntu Light"/>
                <a:ea typeface="Ubuntu Light"/>
                <a:cs typeface="Ubuntu Light"/>
                <a:sym typeface="Ubuntu Light"/>
              </a:rPr>
              <a:t>A</a:t>
            </a:r>
            <a:endParaRPr>
              <a:latin typeface="Ubuntu Light"/>
              <a:ea typeface="Ubuntu Light"/>
              <a:cs typeface="Ubuntu Light"/>
              <a:sym typeface="Ubuntu Ligh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35"/>
          <p:cNvSpPr txBox="1">
            <a:spLocks noGrp="1"/>
          </p:cNvSpPr>
          <p:nvPr>
            <p:ph type="title"/>
          </p:nvPr>
        </p:nvSpPr>
        <p:spPr>
          <a:xfrm>
            <a:off x="956273" y="3469550"/>
            <a:ext cx="3483000" cy="111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31" name="Google Shape;231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7250" y="0"/>
            <a:ext cx="5959887" cy="4846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35"/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1250264">
            <a:off x="5903865" y="797369"/>
            <a:ext cx="2671993" cy="1419486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p35"/>
          <p:cNvSpPr txBox="1"/>
          <p:nvPr/>
        </p:nvSpPr>
        <p:spPr>
          <a:xfrm rot="-1233846">
            <a:off x="6849006" y="2072633"/>
            <a:ext cx="1746593" cy="302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Ubuntu Light"/>
                <a:ea typeface="Ubuntu Light"/>
                <a:cs typeface="Ubuntu Light"/>
                <a:sym typeface="Ubuntu Light"/>
              </a:rPr>
              <a:t>per workshop</a:t>
            </a:r>
            <a:endParaRPr/>
          </a:p>
        </p:txBody>
      </p:sp>
      <p:sp>
        <p:nvSpPr>
          <p:cNvPr id="234" name="Google Shape;234;p35"/>
          <p:cNvSpPr txBox="1"/>
          <p:nvPr/>
        </p:nvSpPr>
        <p:spPr>
          <a:xfrm>
            <a:off x="56275" y="75025"/>
            <a:ext cx="276600" cy="26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Ubuntu Light"/>
                <a:ea typeface="Ubuntu Light"/>
                <a:cs typeface="Ubuntu Light"/>
                <a:sym typeface="Ubuntu Light"/>
              </a:rPr>
              <a:t>B</a:t>
            </a:r>
            <a:endParaRPr>
              <a:latin typeface="Ubuntu Light"/>
              <a:ea typeface="Ubuntu Light"/>
              <a:cs typeface="Ubuntu Light"/>
              <a:sym typeface="Ubuntu Ligh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36"/>
          <p:cNvSpPr txBox="1">
            <a:spLocks noGrp="1"/>
          </p:cNvSpPr>
          <p:nvPr>
            <p:ph type="title"/>
          </p:nvPr>
        </p:nvSpPr>
        <p:spPr>
          <a:xfrm>
            <a:off x="2267400" y="1011825"/>
            <a:ext cx="5053800" cy="2565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45720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AutoNum type="arabicPeriod"/>
            </a:pPr>
            <a:r>
              <a:rPr lang="es" sz="3200"/>
              <a:t>Location</a:t>
            </a:r>
            <a:endParaRPr sz="3200"/>
          </a:p>
          <a:p>
            <a:pPr marL="45720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AutoNum type="arabicPeriod"/>
            </a:pPr>
            <a:r>
              <a:rPr lang="es" sz="3200"/>
              <a:t>Entrance fee</a:t>
            </a:r>
            <a:endParaRPr sz="3200"/>
          </a:p>
          <a:p>
            <a:pPr marL="45720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AutoNum type="arabicPeriod"/>
            </a:pPr>
            <a:r>
              <a:rPr lang="es" sz="3200"/>
              <a:t>Opening days</a:t>
            </a:r>
            <a:endParaRPr sz="3200"/>
          </a:p>
          <a:p>
            <a:pPr marL="45720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AutoNum type="arabicPeriod"/>
            </a:pPr>
            <a:r>
              <a:rPr lang="es" sz="3200"/>
              <a:t>Opening hours</a:t>
            </a:r>
            <a:endParaRPr sz="3200"/>
          </a:p>
          <a:p>
            <a:pPr marL="45720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AutoNum type="arabicPeriod"/>
            </a:pPr>
            <a:r>
              <a:rPr lang="es" sz="3200"/>
              <a:t>Availability of bats</a:t>
            </a:r>
            <a:endParaRPr sz="3200"/>
          </a:p>
        </p:txBody>
      </p:sp>
      <p:sp>
        <p:nvSpPr>
          <p:cNvPr id="240" name="Google Shape;240;p36"/>
          <p:cNvSpPr txBox="1"/>
          <p:nvPr/>
        </p:nvSpPr>
        <p:spPr>
          <a:xfrm>
            <a:off x="2267401" y="410020"/>
            <a:ext cx="4609200" cy="60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500" b="1">
                <a:latin typeface="Ultra"/>
                <a:ea typeface="Ultra"/>
                <a:cs typeface="Ultra"/>
                <a:sym typeface="Ultra"/>
              </a:rPr>
              <a:t>Table tennis club</a:t>
            </a:r>
            <a:endParaRPr sz="2500" b="1">
              <a:latin typeface="Ultra"/>
              <a:ea typeface="Ultra"/>
              <a:cs typeface="Ultra"/>
              <a:sym typeface="Ultra"/>
            </a:endParaRPr>
          </a:p>
        </p:txBody>
      </p:sp>
      <p:sp>
        <p:nvSpPr>
          <p:cNvPr id="241" name="Google Shape;241;p36"/>
          <p:cNvSpPr txBox="1"/>
          <p:nvPr/>
        </p:nvSpPr>
        <p:spPr>
          <a:xfrm>
            <a:off x="10785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latin typeface="Ubuntu Light"/>
                <a:ea typeface="Ubuntu Light"/>
                <a:cs typeface="Ubuntu Light"/>
                <a:sym typeface="Ubuntu Light"/>
              </a:rPr>
              <a:t>A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inimal Charm">
  <a:themeElements>
    <a:clrScheme name="Simple Light">
      <a:dk1>
        <a:srgbClr val="434343"/>
      </a:dk1>
      <a:lt1>
        <a:srgbClr val="FFFFFF"/>
      </a:lt1>
      <a:dk2>
        <a:srgbClr val="666666"/>
      </a:dk2>
      <a:lt2>
        <a:srgbClr val="999999"/>
      </a:lt2>
      <a:accent1>
        <a:srgbClr val="FFA76C"/>
      </a:accent1>
      <a:accent2>
        <a:srgbClr val="FFCCAA"/>
      </a:accent2>
      <a:accent3>
        <a:srgbClr val="C35B14"/>
      </a:accent3>
      <a:accent4>
        <a:srgbClr val="8F4E23"/>
      </a:accent4>
      <a:accent5>
        <a:srgbClr val="D66C25"/>
      </a:accent5>
      <a:accent6>
        <a:srgbClr val="EECBB3"/>
      </a:accent6>
      <a:hlink>
        <a:srgbClr val="43434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292</Words>
  <Application>Microsoft Office PowerPoint</Application>
  <PresentationFormat>Экран (16:9)</PresentationFormat>
  <Paragraphs>77</Paragraphs>
  <Slides>14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Helvetica Neue</vt:lpstr>
      <vt:lpstr>Ubuntu Light</vt:lpstr>
      <vt:lpstr>Bodoni</vt:lpstr>
      <vt:lpstr>Ultra</vt:lpstr>
      <vt:lpstr>Ubuntu</vt:lpstr>
      <vt:lpstr>Arial</vt:lpstr>
      <vt:lpstr>Arvo</vt:lpstr>
      <vt:lpstr>Minimal Charm</vt:lpstr>
      <vt:lpstr>Устная часть, задание 2</vt:lpstr>
      <vt:lpstr>1. This is a great headline</vt:lpstr>
      <vt:lpstr>Compare your answers:</vt:lpstr>
      <vt:lpstr>Презентация PowerPoint</vt:lpstr>
      <vt:lpstr>Презентация PowerPoint</vt:lpstr>
      <vt:lpstr>Now do the following tasks in pairs.   Student A asks the questions, student B answers them using the information from the slide</vt:lpstr>
      <vt:lpstr>Location Tuition fee Opening days Opening hours If there is a show for fans</vt:lpstr>
      <vt:lpstr>Презентация PowerPoint</vt:lpstr>
      <vt:lpstr>Location Entrance fee Opening days Opening hours Availability of bats</vt:lpstr>
      <vt:lpstr>Презентация PowerPoint</vt:lpstr>
      <vt:lpstr>Tuition fee Age restriction Opening days Opening hours Availability of boots</vt:lpstr>
      <vt:lpstr>Презентация PowerPoint</vt:lpstr>
      <vt:lpstr>1) tuition fee 2) school location 3) opening hours 4) special clothes 5) evening classes</vt:lpstr>
      <vt:lpstr>Think about your results today. I  can ask questions ...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Устная часть, задание 2</dc:title>
  <cp:lastModifiedBy>Роман Посохов</cp:lastModifiedBy>
  <cp:revision>1</cp:revision>
  <dcterms:modified xsi:type="dcterms:W3CDTF">2020-11-08T10:23:15Z</dcterms:modified>
</cp:coreProperties>
</file>