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1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72DD9C-0F54-409F-B642-EDC0BEAD301E}" v="70" dt="2020-11-08T18:41:26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9" d="100"/>
          <a:sy n="69" d="100"/>
        </p:scale>
        <p:origin x="11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80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0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0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86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45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5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196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1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42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9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2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AC3DD-CB55-4955-A837-45375E488C3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087C-2F31-4974-A663-26F731416A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8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4752528"/>
          </a:xfrm>
          <a:solidFill>
            <a:srgbClr val="FFFF00"/>
          </a:solidFill>
          <a:ln w="76200">
            <a:solidFill>
              <a:srgbClr val="C00000"/>
            </a:solidFill>
            <a:prstDash val="sysDash"/>
          </a:ln>
          <a:effectLst>
            <a:glow rad="101600">
              <a:schemeClr val="accent3">
                <a:lumMod val="50000"/>
                <a:alpha val="60000"/>
              </a:schemeClr>
            </a:glow>
          </a:effectLst>
        </p:spPr>
        <p:txBody>
          <a:bodyPr/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Arial Black"/>
              </a:rPr>
              <a:t>Викторина</a:t>
            </a:r>
            <a:br>
              <a:rPr lang="en-US" sz="4800" b="1" dirty="0">
                <a:latin typeface="Arial Black" panose="020B0A04020102020204" pitchFamily="34" charset="0"/>
              </a:rPr>
            </a:br>
            <a:br>
              <a:rPr lang="ru-RU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  <a:latin typeface="Algerian"/>
              </a:rPr>
              <a:t>There is no Place like Home</a:t>
            </a:r>
            <a:br>
              <a:rPr lang="en-US" dirty="0">
                <a:solidFill>
                  <a:srgbClr val="C00000"/>
                </a:solidFill>
                <a:latin typeface="Algerian"/>
              </a:rPr>
            </a:br>
            <a:r>
              <a:rPr lang="en-US" dirty="0" err="1">
                <a:solidFill>
                  <a:srgbClr val="C00000"/>
                </a:solidFill>
                <a:latin typeface="Algerian"/>
              </a:rPr>
              <a:t>Составитель</a:t>
            </a:r>
            <a:r>
              <a:rPr lang="en-US" dirty="0">
                <a:solidFill>
                  <a:srgbClr val="C00000"/>
                </a:solidFill>
                <a:latin typeface="Algerian"/>
              </a:rPr>
              <a:t>: </a:t>
            </a:r>
            <a:r>
              <a:rPr lang="en-US" dirty="0" err="1">
                <a:solidFill>
                  <a:srgbClr val="C00000"/>
                </a:solidFill>
                <a:latin typeface="Algerian"/>
              </a:rPr>
              <a:t>Каменская</a:t>
            </a:r>
            <a:r>
              <a:rPr lang="en-US" dirty="0">
                <a:solidFill>
                  <a:srgbClr val="C00000"/>
                </a:solidFill>
                <a:latin typeface="Algerian"/>
              </a:rPr>
              <a:t> Л.Е.</a:t>
            </a:r>
            <a:br>
              <a:rPr lang="en-US" dirty="0">
                <a:solidFill>
                  <a:srgbClr val="C00000"/>
                </a:solidFill>
                <a:latin typeface="Algerian"/>
              </a:rPr>
            </a:br>
            <a:r>
              <a:rPr lang="en-US" dirty="0">
                <a:solidFill>
                  <a:srgbClr val="C00000"/>
                </a:solidFill>
                <a:latin typeface="Algerian"/>
              </a:rPr>
              <a:t>ГБОУ СОШ №593</a:t>
            </a:r>
            <a:br>
              <a:rPr lang="en-US" dirty="0">
                <a:solidFill>
                  <a:srgbClr val="C00000"/>
                </a:solidFill>
                <a:latin typeface="Algerian"/>
              </a:rPr>
            </a:br>
            <a:r>
              <a:rPr lang="en-US" dirty="0">
                <a:solidFill>
                  <a:srgbClr val="C00000"/>
                </a:solidFill>
                <a:latin typeface="Algerian"/>
              </a:rPr>
              <a:t>02.12.2019 г. 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Types of Homes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20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214816"/>
            <a:ext cx="6379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02202" y="4730680"/>
            <a:ext cx="5000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5112" y="4214816"/>
            <a:ext cx="39852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</a:endParaRPr>
          </a:p>
          <a:p>
            <a:r>
              <a:rPr lang="en-US" sz="2800" dirty="0">
                <a:solidFill>
                  <a:srgbClr val="7030A0"/>
                </a:solidFill>
              </a:rPr>
              <a:t>SEMI</a:t>
            </a:r>
            <a:r>
              <a:rPr lang="ru-RU" sz="2800" dirty="0">
                <a:solidFill>
                  <a:srgbClr val="7030A0"/>
                </a:solidFill>
              </a:rPr>
              <a:t>-</a:t>
            </a:r>
            <a:r>
              <a:rPr lang="en-US" sz="2800" dirty="0">
                <a:solidFill>
                  <a:srgbClr val="7030A0"/>
                </a:solidFill>
              </a:rPr>
              <a:t>DETACHED HOUSE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1" t="6278" r="12346" b="5449"/>
          <a:stretch/>
        </p:blipFill>
        <p:spPr>
          <a:xfrm>
            <a:off x="2985113" y="2031579"/>
            <a:ext cx="3234302" cy="2381800"/>
          </a:xfrm>
          <a:prstGeom prst="round2DiagRect">
            <a:avLst>
              <a:gd name="adj1" fmla="val 16667"/>
              <a:gd name="adj2" fmla="val 1505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239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Types of Homes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30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214816"/>
            <a:ext cx="6379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02202" y="4730680"/>
            <a:ext cx="5000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08342" y="4084085"/>
            <a:ext cx="3587844" cy="1433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</a:endParaRPr>
          </a:p>
          <a:p>
            <a:r>
              <a:rPr lang="en-US" sz="2800" dirty="0">
                <a:solidFill>
                  <a:srgbClr val="7030A0"/>
                </a:solidFill>
              </a:rPr>
              <a:t>   TERRACED HOUSE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741" y="2127320"/>
            <a:ext cx="3481443" cy="22863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019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34" y="785794"/>
            <a:ext cx="2928958" cy="1143008"/>
          </a:xfrm>
          <a:prstGeom prst="roundRect">
            <a:avLst/>
          </a:prstGeom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Home Puzzle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вал 2">
            <a:hlinkClick r:id="rId2" action="ppaction://hlinksldjump"/>
          </p:cNvPr>
          <p:cNvSpPr/>
          <p:nvPr/>
        </p:nvSpPr>
        <p:spPr>
          <a:xfrm>
            <a:off x="3786182" y="785794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2">
                    <a:lumMod val="75000"/>
                  </a:schemeClr>
                </a:solidFill>
              </a:rPr>
              <a:t>10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7286644" y="785794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30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5572132" y="785794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20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2428868"/>
            <a:ext cx="2928958" cy="1143008"/>
          </a:xfrm>
          <a:prstGeom prst="roundRect">
            <a:avLst/>
          </a:prstGeom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English Proverbs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3786182" y="242886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10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Овал 7">
            <a:hlinkClick r:id="rId6" action="ppaction://hlinksldjump"/>
          </p:cNvPr>
          <p:cNvSpPr/>
          <p:nvPr/>
        </p:nvSpPr>
        <p:spPr>
          <a:xfrm>
            <a:off x="7286644" y="242886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30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Овал 8">
            <a:hlinkClick r:id="rId7" action="ppaction://hlinksldjump"/>
          </p:cNvPr>
          <p:cNvSpPr/>
          <p:nvPr/>
        </p:nvSpPr>
        <p:spPr>
          <a:xfrm>
            <a:off x="5572132" y="242886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20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4214818"/>
            <a:ext cx="2928958" cy="1143008"/>
          </a:xfrm>
          <a:prstGeom prst="roundRect">
            <a:avLst/>
          </a:prstGeom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Types of Homes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Овал 10">
            <a:hlinkClick r:id="rId8" action="ppaction://hlinksldjump"/>
          </p:cNvPr>
          <p:cNvSpPr/>
          <p:nvPr/>
        </p:nvSpPr>
        <p:spPr>
          <a:xfrm>
            <a:off x="3786182" y="421481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10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Овал 11">
            <a:hlinkClick r:id="rId9" action="ppaction://hlinksldjump"/>
          </p:cNvPr>
          <p:cNvSpPr/>
          <p:nvPr/>
        </p:nvSpPr>
        <p:spPr>
          <a:xfrm>
            <a:off x="7286644" y="421481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30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Овал 12">
            <a:hlinkClick r:id="rId10" action="ppaction://hlinksldjump"/>
          </p:cNvPr>
          <p:cNvSpPr/>
          <p:nvPr/>
        </p:nvSpPr>
        <p:spPr>
          <a:xfrm>
            <a:off x="5572132" y="4214818"/>
            <a:ext cx="150019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</a:rPr>
              <a:t>20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xit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48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49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57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58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Home Puzzle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10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lam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69" y="2143116"/>
            <a:ext cx="3962583" cy="2428892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58152" y="2000241"/>
            <a:ext cx="4162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rgbClr val="7030A0"/>
                </a:solidFill>
              </a:rPr>
              <a:t>- </a:t>
            </a:r>
            <a:r>
              <a:rPr lang="en-US" sz="2800" b="1" i="1" dirty="0">
                <a:solidFill>
                  <a:srgbClr val="7030A0"/>
                </a:solidFill>
              </a:rPr>
              <a:t>What piece of furniture is it?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Gg-Hh-rc8vh_swTt-dlI-sk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878210"/>
            <a:ext cx="2768427" cy="1368931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</p:pic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21481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4286256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                            LAMP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Home Puzzle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20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885882"/>
            <a:ext cx="41434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7030A0"/>
                </a:solidFill>
              </a:rPr>
              <a:t>-What grows in front of the house?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21481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4429133"/>
            <a:ext cx="3429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                 TREE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4" name="Рисунок 13" descr="ZsZz-r7t8-dXx_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7852" y="2839990"/>
            <a:ext cx="1607354" cy="1607354"/>
          </a:xfrm>
          <a:prstGeom prst="rect">
            <a:avLst/>
          </a:prstGeom>
          <a:ln>
            <a:solidFill>
              <a:srgbClr val="FFC000"/>
            </a:solidFill>
          </a:ln>
        </p:spPr>
      </p:pic>
      <p:pic>
        <p:nvPicPr>
          <p:cNvPr id="15" name="Рисунок 14" descr="tre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51" y="2169109"/>
            <a:ext cx="3607059" cy="2236636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Home Puzzle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30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22729" y="2000240"/>
            <a:ext cx="41069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rgbClr val="7030A0"/>
                </a:solidFill>
              </a:rPr>
              <a:t>- What part of a wall in the room is it?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42976" y="5013907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421481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4429132"/>
            <a:ext cx="3143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                 </a:t>
            </a:r>
            <a:r>
              <a:rPr lang="en-US" sz="3200" b="1" dirty="0">
                <a:solidFill>
                  <a:srgbClr val="7030A0"/>
                </a:solidFill>
              </a:rPr>
              <a:t>WINDOW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7" name="Рисунок 16" descr="1568622598-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341" y="2921207"/>
            <a:ext cx="2086179" cy="145711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</p:pic>
      <p:pic>
        <p:nvPicPr>
          <p:cNvPr id="18" name="Рисунок 17" descr="windo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2214554"/>
            <a:ext cx="3679819" cy="2357455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English Proverbs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10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85992"/>
            <a:ext cx="4867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7030A0"/>
                </a:solidFill>
              </a:rPr>
              <a:t>- Guess the English proverb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214818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3987234"/>
            <a:ext cx="4824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>
              <a:solidFill>
                <a:srgbClr val="7030A0"/>
              </a:solidFill>
            </a:endParaRPr>
          </a:p>
          <a:p>
            <a:r>
              <a:rPr lang="en-US" sz="3200" dirty="0">
                <a:solidFill>
                  <a:srgbClr val="7030A0"/>
                </a:solidFill>
              </a:rPr>
              <a:t>Home is where the heart is.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17" name="Рисунок 16" descr="1568622598-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337" y="2943112"/>
            <a:ext cx="1871865" cy="13074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3" r="6961" b="20368"/>
          <a:stretch/>
        </p:blipFill>
        <p:spPr>
          <a:xfrm>
            <a:off x="727259" y="2132856"/>
            <a:ext cx="2336488" cy="2451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38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English Proverbs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20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85992"/>
            <a:ext cx="4867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7030A0"/>
                </a:solidFill>
              </a:rPr>
              <a:t>- Guess the English proverb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214818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3987232"/>
            <a:ext cx="46514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</a:endParaRPr>
          </a:p>
          <a:p>
            <a:r>
              <a:rPr lang="en-US" sz="3600" dirty="0">
                <a:solidFill>
                  <a:srgbClr val="7030A0"/>
                </a:solidFill>
              </a:rPr>
              <a:t>Home sweet home.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7" name="Рисунок 16" descr="1568622598-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3071810"/>
            <a:ext cx="1871865" cy="1307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61" y="2246293"/>
            <a:ext cx="3125507" cy="2244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311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English Proverbs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30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85992"/>
            <a:ext cx="4867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rgbClr val="7030A0"/>
                </a:solidFill>
              </a:rPr>
              <a:t>- Guess the English proverb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4984260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4214818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4286256"/>
            <a:ext cx="1928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88524" y="3717032"/>
            <a:ext cx="46278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</a:endParaRPr>
          </a:p>
          <a:p>
            <a:r>
              <a:rPr lang="en-US" sz="3600" dirty="0">
                <a:solidFill>
                  <a:srgbClr val="7030A0"/>
                </a:solidFill>
              </a:rPr>
              <a:t>My home is my castle.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7" name="Рисунок 16" descr="1568622598-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227" y="2834645"/>
            <a:ext cx="1871865" cy="13074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2116367"/>
            <a:ext cx="3025459" cy="2689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971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500990" cy="9286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Types of Homes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</a:rPr>
              <a:t>Question </a:t>
            </a:r>
            <a:r>
              <a:rPr lang="en-US" sz="3200" b="1" u="sng" dirty="0">
                <a:solidFill>
                  <a:srgbClr val="FFC000"/>
                </a:solidFill>
              </a:rPr>
              <a:t>10 </a:t>
            </a:r>
            <a:r>
              <a:rPr lang="en-US" sz="3200" b="1" dirty="0">
                <a:solidFill>
                  <a:srgbClr val="FFFF00"/>
                </a:solidFill>
              </a:rPr>
              <a:t>points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026" name="AutoShape 2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задумчивый смайлик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14414" y="5000636"/>
            <a:ext cx="2428892" cy="1214446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Answer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5429256" y="4857760"/>
            <a:ext cx="3143272" cy="1428760"/>
          </a:xfrm>
          <a:prstGeom prst="notchedRightArrow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i="1" dirty="0">
                <a:solidFill>
                  <a:srgbClr val="002060"/>
                </a:solidFill>
              </a:rPr>
              <a:t>Back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4214816"/>
            <a:ext cx="6379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02202" y="4730680"/>
            <a:ext cx="5000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4084085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solidFill>
                <a:srgbClr val="7030A0"/>
              </a:solidFill>
            </a:endParaRPr>
          </a:p>
          <a:p>
            <a:r>
              <a:rPr lang="en-US" sz="2800" dirty="0">
                <a:solidFill>
                  <a:srgbClr val="7030A0"/>
                </a:solidFill>
              </a:rPr>
              <a:t>DETACHED HOUSE</a:t>
            </a:r>
          </a:p>
          <a:p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2041442"/>
            <a:ext cx="3928879" cy="248936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369642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177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Тема Office</vt:lpstr>
      <vt:lpstr>Викторина  There is no Place like Home Составитель: Каменская Л.Е. ГБОУ СОШ №593 02.12.2019 г.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There is no Place like Home</dc:title>
  <dc:creator>Пользователь 2</dc:creator>
  <cp:lastModifiedBy>30-4</cp:lastModifiedBy>
  <cp:revision>47</cp:revision>
  <dcterms:created xsi:type="dcterms:W3CDTF">2019-11-28T13:01:26Z</dcterms:created>
  <dcterms:modified xsi:type="dcterms:W3CDTF">2020-11-08T18:41:30Z</dcterms:modified>
</cp:coreProperties>
</file>