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99CC"/>
    <a:srgbClr val="0000CC"/>
    <a:srgbClr val="6699FF"/>
    <a:srgbClr val="F33F9D"/>
    <a:srgbClr val="009900"/>
    <a:srgbClr val="660033"/>
    <a:srgbClr val="9905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C4CB9-5CF0-4D0B-8237-473EBD9FB626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66861-B45D-4B8E-ACEF-EC9A7DDC5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66861-B45D-4B8E-ACEF-EC9A7DDC5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2014-10-19 15-07-09 Скриншот экрана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B51C4-F95E-4E8E-BD2E-79F02A2C27B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A0F3A-6F37-4AC2-AED8-F1267DA0F7E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0_68de3_5545676_M.png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 rot="16200000">
            <a:off x="1143000" y="-1143001"/>
            <a:ext cx="6858001" cy="91440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р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6" y="1412776"/>
            <a:ext cx="7344816" cy="2593980"/>
          </a:xfrm>
          <a:prstGeom prst="rect">
            <a:avLst/>
          </a:prstGeom>
        </p:spPr>
      </p:pic>
      <p:sp>
        <p:nvSpPr>
          <p:cNvPr id="4" name="Управляющая кнопка: сведения 3">
            <a:hlinkClick r:id="" action="ppaction://noaction" highlightClick="1"/>
          </p:cNvPr>
          <p:cNvSpPr/>
          <p:nvPr/>
        </p:nvSpPr>
        <p:spPr>
          <a:xfrm>
            <a:off x="1691680" y="6093296"/>
            <a:ext cx="504056" cy="432048"/>
          </a:xfrm>
          <a:prstGeom prst="actionButtonInformation">
            <a:avLst/>
          </a:prstGeom>
          <a:solidFill>
            <a:srgbClr val="FF99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092280" y="6093296"/>
            <a:ext cx="576064" cy="432048"/>
          </a:xfrm>
          <a:prstGeom prst="actionButtonForwardNext">
            <a:avLst/>
          </a:prstGeom>
          <a:solidFill>
            <a:srgbClr val="FF99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1280848232_100163_338_716_artfile_ru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95736" y="2179096"/>
            <a:ext cx="4608512" cy="391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60648"/>
            <a:ext cx="3456384" cy="201622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Какая маленькая картинка</a:t>
            </a:r>
            <a:b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не подходит к большой?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332656"/>
            <a:ext cx="2376264" cy="252028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332656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72200" y="332656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72200" y="332656"/>
            <a:ext cx="2376264" cy="252028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00" y="332656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536" y="3933056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3933056"/>
            <a:ext cx="2376264" cy="25202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5536" y="3933056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72200" y="3933056"/>
            <a:ext cx="2376264" cy="2520280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72200" y="3933056"/>
            <a:ext cx="2376264" cy="2520280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72200" y="3933056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355976" y="6165304"/>
            <a:ext cx="576064" cy="432048"/>
          </a:xfrm>
          <a:prstGeom prst="actionButtonForwardNext">
            <a:avLst/>
          </a:prstGeom>
          <a:solidFill>
            <a:srgbClr val="9999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1237448836_0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99792" y="1738384"/>
            <a:ext cx="3600400" cy="507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3600400" cy="201622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Какая маленькая картинка</a:t>
            </a:r>
            <a:b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не подходит к большой?</a:t>
            </a:r>
            <a:endParaRPr lang="ru-RU" sz="28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72200" y="3645024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72200" y="3645024"/>
            <a:ext cx="2376264" cy="252028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72200" y="3645024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72200" y="332656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72200" y="332656"/>
            <a:ext cx="2376264" cy="252028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00" y="332656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536" y="3645024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3645024"/>
            <a:ext cx="2376264" cy="25202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5536" y="3645024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3528" y="332656"/>
            <a:ext cx="2376264" cy="2520280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332656"/>
            <a:ext cx="2376264" cy="2520280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2656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7452320" y="6237312"/>
            <a:ext cx="576064" cy="432048"/>
          </a:xfrm>
          <a:prstGeom prst="actionButtonForwardNext">
            <a:avLst/>
          </a:prstGeom>
          <a:solidFill>
            <a:srgbClr val="9999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82214868_8c7db9724eb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79712" y="2204864"/>
            <a:ext cx="5542478" cy="391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60648"/>
            <a:ext cx="3456384" cy="201622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Какая маленькая картинка</a:t>
            </a:r>
            <a:b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не подходит к большой?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72200" y="4005064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72200" y="4005064"/>
            <a:ext cx="2376264" cy="252028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72200" y="4005064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72200" y="332656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72200" y="332656"/>
            <a:ext cx="2376264" cy="252028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00" y="332656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536" y="404664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404664"/>
            <a:ext cx="2376264" cy="25202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5536" y="404664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5536" y="4005064"/>
            <a:ext cx="2376264" cy="2520280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5536" y="4005064"/>
            <a:ext cx="2376264" cy="2520280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5536" y="4005064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355976" y="6165304"/>
            <a:ext cx="576064" cy="432048"/>
          </a:xfrm>
          <a:prstGeom prst="actionButtonForwardNext">
            <a:avLst/>
          </a:prstGeom>
          <a:solidFill>
            <a:srgbClr val="9999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129070263770139619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91680" y="2276872"/>
            <a:ext cx="5386818" cy="3689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60648"/>
            <a:ext cx="3456384" cy="201622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Какая маленькая картинка</a:t>
            </a:r>
            <a:b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не подходит к большой?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72200" y="4005064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72200" y="4005064"/>
            <a:ext cx="2376264" cy="252028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72200" y="4005064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4005064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4005064"/>
            <a:ext cx="2376264" cy="252028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4005064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536" y="404664"/>
            <a:ext cx="2376264" cy="252028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404664"/>
            <a:ext cx="2376264" cy="25202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5536" y="404664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72200" y="404664"/>
            <a:ext cx="2376264" cy="2520280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72200" y="404664"/>
            <a:ext cx="2376264" cy="2520280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72200" y="404664"/>
            <a:ext cx="2376264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4355976" y="6165304"/>
            <a:ext cx="576064" cy="432048"/>
          </a:xfrm>
          <a:prstGeom prst="actionButtonForwardNext">
            <a:avLst/>
          </a:prstGeom>
          <a:solidFill>
            <a:srgbClr val="9999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" y="-315416"/>
            <a:ext cx="4906888" cy="625070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Солнце греет и печёт</a:t>
            </a:r>
            <a:b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Ручеёк с горы течёт.</a:t>
            </a:r>
            <a:b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Тает снег , кругом вода,</a:t>
            </a:r>
            <a:b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Значит, к нам пришла…</a:t>
            </a:r>
            <a:br>
              <a:rPr lang="ru-RU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27984" y="1672232"/>
            <a:ext cx="4320480" cy="3579827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99992" y="1484784"/>
            <a:ext cx="4320480" cy="3888432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99992" y="1484784"/>
            <a:ext cx="4320480" cy="3888432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99992" y="1484784"/>
            <a:ext cx="4320480" cy="388843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4355976" y="6165304"/>
            <a:ext cx="576064" cy="432048"/>
          </a:xfrm>
          <a:prstGeom prst="actionButtonForwardNext">
            <a:avLst/>
          </a:prstGeom>
          <a:solidFill>
            <a:srgbClr val="9999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404664"/>
            <a:ext cx="4572000" cy="6250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Солнце жаркое палит,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Травка под ногой шуршит.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Речка манит нас водой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Побежим мы к ней с тобой.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Земляника зреет где-то.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Значит, к нам приходит…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spc="50" normalizeH="0" baseline="0" noProof="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spc="50" normalizeH="0" baseline="0" noProof="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spc="50" normalizeH="0" baseline="0" noProof="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7984" y="1738526"/>
            <a:ext cx="4320480" cy="3447241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99992" y="1556792"/>
            <a:ext cx="4320480" cy="3744416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99992" y="1556792"/>
            <a:ext cx="4320480" cy="3744416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99992" y="1556792"/>
            <a:ext cx="4320480" cy="37444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55976" y="6165304"/>
            <a:ext cx="576064" cy="432048"/>
          </a:xfrm>
          <a:prstGeom prst="actionButtonForwardNext">
            <a:avLst/>
          </a:prstGeom>
          <a:solidFill>
            <a:srgbClr val="9999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404664"/>
            <a:ext cx="4572000" cy="6250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Солнце греет слишком мало,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 золота настало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Листья жёлтые летят,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Скоро голый будет сад.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Птицы в стаи собрались,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Звери в спячку улеглись.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кого, друзья, не спросим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нам пришла, ребята…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7984" y="1738526"/>
            <a:ext cx="4320480" cy="338094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99992" y="1556792"/>
            <a:ext cx="4320480" cy="3672408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99992" y="1556792"/>
            <a:ext cx="4320480" cy="3672408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99992" y="1556792"/>
            <a:ext cx="4320480" cy="367240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55976" y="6165304"/>
            <a:ext cx="576064" cy="432048"/>
          </a:xfrm>
          <a:prstGeom prst="actionButtonForwardNext">
            <a:avLst/>
          </a:prstGeom>
          <a:solidFill>
            <a:srgbClr val="9999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404664"/>
            <a:ext cx="4572000" cy="6250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Солнце светит, да не греет.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Ночь длиннее с каждым днём,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Замели кругом метели,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Стало белым всё вокруг.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 не слышно, тишина.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Значит, к нам пришла…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7984" y="1672232"/>
            <a:ext cx="4320480" cy="3447241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99992" y="1484784"/>
            <a:ext cx="4320480" cy="3744416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99992" y="1484784"/>
            <a:ext cx="4320480" cy="3744416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99992" y="1484784"/>
            <a:ext cx="4320480" cy="37444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55976" y="6165304"/>
            <a:ext cx="576064" cy="432048"/>
          </a:xfrm>
          <a:prstGeom prst="actionButtonForwardNext">
            <a:avLst/>
          </a:prstGeom>
          <a:solidFill>
            <a:srgbClr val="9999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54fbb081a4e71b5719a047253c365566cdc6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121</Words>
  <Application>Microsoft Office PowerPoint</Application>
  <PresentationFormat>Экран (4:3)</PresentationFormat>
  <Paragraphs>29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Какая маленькая картинка  не подходит к большой?</vt:lpstr>
      <vt:lpstr>Какая маленькая картинка  не подходит к большой?</vt:lpstr>
      <vt:lpstr>Какая маленькая картинка  не подходит к большой?</vt:lpstr>
      <vt:lpstr>Какая маленькая картинка  не подходит к большой?</vt:lpstr>
      <vt:lpstr>Солнце греет и печёт Ручеёк с горы течёт. Тает снег , кругом вода, Значит, к нам пришла… </vt:lpstr>
      <vt:lpstr>Слайд 7</vt:lpstr>
      <vt:lpstr>Слайд 8</vt:lpstr>
      <vt:lpstr>Слайд 9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NK-CITY</cp:lastModifiedBy>
  <cp:revision>28</cp:revision>
  <dcterms:created xsi:type="dcterms:W3CDTF">2014-10-19T09:46:29Z</dcterms:created>
  <dcterms:modified xsi:type="dcterms:W3CDTF">2020-11-08T16:41:41Z</dcterms:modified>
</cp:coreProperties>
</file>