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1" r:id="rId2"/>
    <p:sldId id="260" r:id="rId3"/>
    <p:sldId id="257" r:id="rId4"/>
    <p:sldId id="258" r:id="rId5"/>
    <p:sldId id="270" r:id="rId6"/>
    <p:sldId id="269" r:id="rId7"/>
    <p:sldId id="263" r:id="rId8"/>
    <p:sldId id="266" r:id="rId9"/>
    <p:sldId id="267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C252B-9B87-4059-B906-329CD4F90E18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B3B7B-2294-437D-BDE2-AC7E655173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26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B576-31FA-4CE9-8C5D-34790556C611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FE55F-E9E4-4010-95DD-AEDF9825FA25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1218D-A7E2-49EE-ADF6-200A1990C054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AF3D6-B5E5-4D34-A97F-F82BBA15BE2B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13EA1-23D0-4237-B32A-4D6B0A35F8F3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1CFA7-7041-40C9-BAB5-4298FE055D74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A6CD4-E44C-4CB8-BAB3-F5D08A18F4D7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A6ADF-C88A-4A8C-B91E-EED118C064AF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8EE8-5DDF-460D-BA06-93989C58639A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B1A1-C675-489A-AE3F-AE5B93166722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D78F-0AF1-486E-8AF6-E5034962BABB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_7e4a5_c97a440c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 rot="4297133">
            <a:off x="7761753" y="5267317"/>
            <a:ext cx="1318673" cy="1085369"/>
          </a:xfrm>
          <a:prstGeom prst="rect">
            <a:avLst/>
          </a:prstGeom>
        </p:spPr>
      </p:pic>
      <p:pic>
        <p:nvPicPr>
          <p:cNvPr id="14" name="Рисунок 13" descr="0_7e4a5_c97a440c_XL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6876257" y="5772631"/>
            <a:ext cx="1008112" cy="829753"/>
          </a:xfrm>
          <a:prstGeom prst="rect">
            <a:avLst/>
          </a:prstGeom>
        </p:spPr>
      </p:pic>
      <p:pic>
        <p:nvPicPr>
          <p:cNvPr id="12" name="Рисунок 11" descr="0_7e4a5_c97a440c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876256" y="5085184"/>
            <a:ext cx="1318673" cy="1085369"/>
          </a:xfrm>
          <a:prstGeom prst="rect">
            <a:avLst/>
          </a:prstGeom>
        </p:spPr>
      </p:pic>
      <p:pic>
        <p:nvPicPr>
          <p:cNvPr id="16" name="Рисунок 15" descr="mila.gif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6588224" y="3861048"/>
            <a:ext cx="1905000" cy="1905000"/>
          </a:xfrm>
          <a:prstGeom prst="rect">
            <a:avLst/>
          </a:prstGeom>
        </p:spPr>
      </p:pic>
      <p:pic>
        <p:nvPicPr>
          <p:cNvPr id="11" name="Рисунок 10" descr="0_7e4a5_c97a440c_XL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179512" y="5805264"/>
            <a:ext cx="999728" cy="822853"/>
          </a:xfrm>
          <a:prstGeom prst="rect">
            <a:avLst/>
          </a:prstGeom>
        </p:spPr>
      </p:pic>
      <p:pic>
        <p:nvPicPr>
          <p:cNvPr id="10" name="Рисунок 9" descr="0_7e4a5_c97a440c_XL.pn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 flipH="1" flipV="1">
            <a:off x="1763688" y="5661248"/>
            <a:ext cx="985583" cy="811210"/>
          </a:xfrm>
          <a:prstGeom prst="rect">
            <a:avLst/>
          </a:prstGeom>
        </p:spPr>
      </p:pic>
      <p:pic>
        <p:nvPicPr>
          <p:cNvPr id="8" name="Рисунок 7" descr="0_7e4a5_c97a440c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99592" y="5085184"/>
            <a:ext cx="1318673" cy="1085369"/>
          </a:xfrm>
          <a:prstGeom prst="rect">
            <a:avLst/>
          </a:prstGeom>
        </p:spPr>
      </p:pic>
      <p:pic>
        <p:nvPicPr>
          <p:cNvPr id="7" name="Рисунок 6" descr="babochki.gif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395536" y="3356992"/>
            <a:ext cx="2160240" cy="2160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5153C-C305-4BDA-B9DA-33720EB52B55}" type="datetime1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Белозёрова татьяна Владимировна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A37F-F546-4703-81E6-239F2678D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85728"/>
            <a:ext cx="72866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1" indent="0" algn="ctr">
              <a:buNone/>
            </a:pPr>
            <a:endParaRPr lang="ru-RU" sz="6600" dirty="0" smtClean="0"/>
          </a:p>
          <a:p>
            <a:pPr marL="365760" lvl="1" indent="0" algn="ctr">
              <a:buNone/>
            </a:pPr>
            <a:endParaRPr lang="ru-RU" sz="6600" dirty="0" smtClean="0"/>
          </a:p>
          <a:p>
            <a:pPr marL="365760" lvl="1" indent="0" algn="ctr">
              <a:buNone/>
            </a:pPr>
            <a:r>
              <a:rPr lang="en-US" sz="6600" dirty="0" smtClean="0"/>
              <a:t>[  </a:t>
            </a:r>
            <a:r>
              <a:rPr lang="ru-RU" sz="6600" b="1" dirty="0" smtClean="0"/>
              <a:t>а </a:t>
            </a:r>
            <a:r>
              <a:rPr lang="ru-RU" sz="6600" b="1" dirty="0" err="1" smtClean="0"/>
              <a:t>ә </a:t>
            </a:r>
            <a:r>
              <a:rPr lang="ru-RU" sz="6600" b="1" dirty="0" smtClean="0"/>
              <a:t>у </a:t>
            </a:r>
            <a:r>
              <a:rPr lang="ru-RU" sz="6600" b="1" dirty="0" err="1" smtClean="0"/>
              <a:t>ү </a:t>
            </a:r>
            <a:r>
              <a:rPr lang="ru-RU" sz="6600" b="1" dirty="0" smtClean="0"/>
              <a:t>о </a:t>
            </a:r>
            <a:r>
              <a:rPr lang="ru-RU" sz="6600" b="1" dirty="0" err="1" smtClean="0"/>
              <a:t>ө ы</a:t>
            </a:r>
            <a:r>
              <a:rPr lang="ru-RU" sz="6600" b="1" dirty="0" smtClean="0"/>
              <a:t> э и</a:t>
            </a:r>
            <a:r>
              <a:rPr lang="en-US" sz="6600" b="1" dirty="0" smtClean="0"/>
              <a:t>]</a:t>
            </a:r>
            <a:endParaRPr lang="tt-RU" sz="6600" b="1" dirty="0" smtClean="0"/>
          </a:p>
          <a:p>
            <a:pPr marL="365760" lvl="1" indent="0" algn="ctr">
              <a:buNone/>
            </a:pPr>
            <a:endParaRPr lang="tt-RU" sz="6600" b="1" dirty="0" smtClean="0"/>
          </a:p>
          <a:p>
            <a:pPr marL="365760" lvl="1" indent="0" algn="ctr">
              <a:buNone/>
            </a:pPr>
            <a:endParaRPr lang="tt-RU" sz="6600" dirty="0" smtClean="0"/>
          </a:p>
          <a:p>
            <a:pPr marL="365760" lvl="1" indent="0" algn="ctr">
              <a:buNone/>
            </a:pPr>
            <a:endParaRPr lang="tt-RU" sz="6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81439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tt-RU" sz="6600" b="1" dirty="0" smtClean="0"/>
              <a:t>Сузык һәм тартык авазлар</a:t>
            </a:r>
            <a:endParaRPr lang="en-US" sz="6600" b="1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57554" y="3714752"/>
            <a:ext cx="43011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6600" dirty="0" smtClean="0"/>
              <a:t>[ </a:t>
            </a:r>
            <a:r>
              <a:rPr lang="tt-RU" sz="6600" b="1" dirty="0" smtClean="0"/>
              <a:t>н л м р ...</a:t>
            </a:r>
            <a:r>
              <a:rPr lang="en-US" sz="6600" dirty="0" smtClean="0"/>
              <a:t>]</a:t>
            </a:r>
            <a:endParaRPr lang="tt-RU" sz="6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тай</a:t>
            </a:r>
            <a:endParaRPr lang="ru-RU" b="1" dirty="0"/>
          </a:p>
        </p:txBody>
      </p:sp>
      <p:pic>
        <p:nvPicPr>
          <p:cNvPr id="1026" name="Picture 2" descr="C:\Users\NK-CITY\Desktop\dfe329acae1199c0320e26eb96a3f86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29982" y="1071546"/>
            <a:ext cx="2428892" cy="4048154"/>
          </a:xfrm>
          <a:prstGeom prst="rect">
            <a:avLst/>
          </a:prstGeom>
          <a:noFill/>
        </p:spPr>
      </p:pic>
      <p:pic>
        <p:nvPicPr>
          <p:cNvPr id="3" name="Picture 2" descr="C:\Users\NK-CITY\Desktop\та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71546"/>
            <a:ext cx="695325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r>
              <a:rPr lang="ru-RU" b="1" dirty="0" err="1" smtClean="0"/>
              <a:t>малай</a:t>
            </a:r>
            <a:endParaRPr lang="ru-RU" b="1" dirty="0"/>
          </a:p>
        </p:txBody>
      </p:sp>
      <p:pic>
        <p:nvPicPr>
          <p:cNvPr id="2050" name="Picture 2" descr="C:\Users\NK-CITY\Desktop\мала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44595"/>
            <a:ext cx="3357586" cy="4196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маймыл</a:t>
            </a:r>
            <a:endParaRPr lang="ru-RU" b="1" dirty="0"/>
          </a:p>
        </p:txBody>
      </p:sp>
      <p:pic>
        <p:nvPicPr>
          <p:cNvPr id="3074" name="Picture 2" descr="C:\Users\NK-CITY\Desktop\маймы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315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643050"/>
            <a:ext cx="84296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600" dirty="0" smtClean="0"/>
              <a:t>Дәреснең темасы:</a:t>
            </a:r>
            <a:r>
              <a:rPr lang="en-US" sz="6600" dirty="0" smtClean="0"/>
              <a:t>[</a:t>
            </a:r>
            <a:r>
              <a:rPr lang="tt-RU" sz="6600" dirty="0"/>
              <a:t>й</a:t>
            </a:r>
            <a:r>
              <a:rPr lang="en-US" sz="6600" dirty="0" smtClean="0"/>
              <a:t>]</a:t>
            </a:r>
            <a:r>
              <a:rPr lang="tt-RU" sz="6600" dirty="0" smtClean="0"/>
              <a:t> авазы.Й,й хәрефләре.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290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1" dirty="0" smtClean="0"/>
              <a:t>                   </a:t>
            </a:r>
            <a:r>
              <a:rPr lang="ru-RU" sz="4800" b="1" dirty="0" smtClean="0"/>
              <a:t>Алгоритм</a:t>
            </a:r>
          </a:p>
          <a:p>
            <a:r>
              <a:rPr lang="ru-RU" sz="4800" b="1" dirty="0" smtClean="0"/>
              <a:t>1.</a:t>
            </a:r>
            <a:r>
              <a:rPr lang="tt-RU" sz="4800" b="1" dirty="0" smtClean="0"/>
              <a:t>Авазны әйтәбез.</a:t>
            </a:r>
          </a:p>
          <a:p>
            <a:r>
              <a:rPr lang="tt-RU" sz="4800" b="1" dirty="0" smtClean="0"/>
              <a:t>2. Сузык яки тартык икәнен билгелибез.</a:t>
            </a:r>
          </a:p>
          <a:p>
            <a:r>
              <a:rPr lang="tt-RU" sz="4800" b="1" dirty="0" smtClean="0"/>
              <a:t>3. Сузык: калын, нечкә.</a:t>
            </a:r>
          </a:p>
          <a:p>
            <a:r>
              <a:rPr lang="tt-RU" sz="4800" b="1" dirty="0" smtClean="0"/>
              <a:t>4.Тартык: яңгырау, саңгырау; парлы, парсыз</a:t>
            </a:r>
          </a:p>
          <a:p>
            <a:r>
              <a:rPr lang="tt-RU" sz="4800" b="1" i="1" dirty="0" smtClean="0">
                <a:solidFill>
                  <a:srgbClr val="FF0000"/>
                </a:solidFill>
              </a:rPr>
              <a:t> </a:t>
            </a:r>
            <a:r>
              <a:rPr lang="sq-AL" sz="4800" b="1" i="1" dirty="0" smtClean="0">
                <a:solidFill>
                  <a:srgbClr val="FF0000"/>
                </a:solidFill>
              </a:rPr>
              <a:t> 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УКЫЙБЫЗ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5400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Мин б</a:t>
            </a:r>
            <a:r>
              <a:rPr lang="tt-RU" b="1" dirty="0" smtClean="0"/>
              <a:t>үгенге дәрестә</a:t>
            </a:r>
            <a:br>
              <a:rPr lang="tt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t-RU" sz="4400" b="1" dirty="0" smtClean="0"/>
              <a:t>1.Белдем ...</a:t>
            </a:r>
          </a:p>
          <a:p>
            <a:pPr>
              <a:buNone/>
            </a:pPr>
            <a:r>
              <a:rPr lang="tt-RU" sz="4400" b="1" dirty="0" smtClean="0"/>
              <a:t>2. Өйрәндем ...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b="1" dirty="0" smtClean="0"/>
              <a:t>Үзеңнең эшчәнлегеңне бәялә:</a:t>
            </a:r>
            <a:br>
              <a:rPr lang="tt-RU" b="1" dirty="0" smtClean="0"/>
            </a:b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Нияз\Desktop\96026418_large_3a8b544467d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0" y="1285860"/>
            <a:ext cx="3455173" cy="2571744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1428736"/>
            <a:ext cx="1774184" cy="13219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4286256"/>
            <a:ext cx="1298425" cy="9286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714620"/>
            <a:ext cx="1857388" cy="13839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5918" y="1428736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dirty="0" smtClean="0"/>
              <a:t>Мин биремнәрне хатасыз башкардым.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2786058"/>
            <a:ext cx="585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dirty="0" smtClean="0"/>
              <a:t>Мин биремнәрне 1-2 хата белән  башкардым.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57356" y="4214818"/>
            <a:ext cx="66654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3600" b="1" dirty="0" smtClean="0"/>
              <a:t>Мин биремнәрне үти алмадым.</a:t>
            </a:r>
          </a:p>
          <a:p>
            <a:r>
              <a:rPr lang="tt-RU" sz="3600" b="1" dirty="0" smtClean="0"/>
              <a:t> Миңа ярдәм кирәк!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b7eb65373c1981857c7108e14b5d3f2f08476c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103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тай</vt:lpstr>
      <vt:lpstr>малай</vt:lpstr>
      <vt:lpstr>маймыл</vt:lpstr>
      <vt:lpstr>Слайд 5</vt:lpstr>
      <vt:lpstr>Слайд 6</vt:lpstr>
      <vt:lpstr>УКЫЙБЫЗ</vt:lpstr>
      <vt:lpstr>Мин бүгенге дәрестә </vt:lpstr>
      <vt:lpstr>Үзеңнең эшчәнлегеңне бәялә: 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NK-CITY</cp:lastModifiedBy>
  <cp:revision>23</cp:revision>
  <dcterms:created xsi:type="dcterms:W3CDTF">2012-06-11T16:02:45Z</dcterms:created>
  <dcterms:modified xsi:type="dcterms:W3CDTF">2020-10-29T16:04:57Z</dcterms:modified>
</cp:coreProperties>
</file>