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57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univers.ru/doc/rusland/letopisi/?SECTION_ID=19639" TargetMode="External"/><Relationship Id="rId2" Type="http://schemas.openxmlformats.org/officeDocument/2006/relationships/hyperlink" Target="http://history-maps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80920" cy="4616153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роль Руси в Европе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 – XI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85184"/>
            <a:ext cx="4672608" cy="1219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класс «История России. Всеобщая история»: задание для самостоятельной работы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7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/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Европа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Русь в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 – XI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веках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А).Внимательно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карту, выпишите названия европейских государств, образовавшихся в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IX-XI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веках.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F:\Галина\история\Готовимся к уроку\14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789" y="1340768"/>
            <a:ext cx="54683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21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36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Европа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Русь в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 – XI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веках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Прочитайте с.77 учебника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п.1: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 список крупнейших европейских стран в первом задании.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ответ на вопрос: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Какие отношения имела Русь с крупными европейскими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странами?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564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83568"/>
          </a:xfrm>
        </p:spPr>
        <p:txBody>
          <a:bodyPr/>
          <a:lstStyle/>
          <a:p>
            <a:r>
              <a:rPr lang="en-US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Руси с Византийской империей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4136504" cy="48531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Изучите с.78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учебника п.2,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дополните список: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Отношения: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Торговые;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Военные;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Династические браки;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__________________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history-maps.ru/pictures/middle/0/14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04" y="1772816"/>
            <a:ext cx="4418179" cy="445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46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Отношения Руси со странами Центральной, Западной и Северной Европы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Изучите п.3 с.78-79 учебника, выпишите государства, с которыми у Руси были тесные торговые отношения.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history-maps.ru/pictures/middle/0/14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347" y="1484784"/>
            <a:ext cx="457160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291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Отношения с кочевниками и странами Востока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4186809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изучите п.4.с.79 учебника и ответьте на вопрос: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 каких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взаимоотношениях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 кочевниками повествуют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данные изображения?</a:t>
            </a:r>
          </a:p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eurasia.expert/upload/medialibrary/67c/67c15423b3968d5c2720f7938e335d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02273"/>
            <a:ext cx="4210956" cy="264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runivers.ru/upload/iblock/113/M.%205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407" y="4509120"/>
            <a:ext cx="3247101" cy="217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450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Русь в международной торговле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83568" y="1628800"/>
            <a:ext cx="4040188" cy="1396752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карту торговых путей , прочитайте п.5 с.80 учебника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3284984"/>
            <a:ext cx="4041775" cy="303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3" y="1412776"/>
            <a:ext cx="3471649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653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07288" cy="1267544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мини – сочинение на тему «Роль Руси в международной торговле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IX – XI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веков»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795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9552"/>
          </a:xfrm>
        </p:spPr>
        <p:txBody>
          <a:bodyPr/>
          <a:lstStyle/>
          <a:p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www.archae.ru/archae-news/archae-news2_868.html</a:t>
            </a:r>
            <a:r>
              <a:rPr lang="ru-RU" dirty="0">
                <a:hlinkClick r:id="rId2"/>
              </a:rPr>
              <a:t> </a:t>
            </a:r>
            <a:r>
              <a:rPr lang="ru-RU" dirty="0" smtClean="0">
                <a:hlinkClick r:id="rId2"/>
              </a:rPr>
              <a:t>;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://history-maps.ru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;</a:t>
            </a:r>
          </a:p>
          <a:p>
            <a:r>
              <a:rPr lang="en-US" dirty="0">
                <a:hlinkClick r:id="rId3"/>
              </a:rPr>
              <a:t>https://www.runivers.ru/doc/rusland/letopisi/?</a:t>
            </a:r>
            <a:r>
              <a:rPr lang="en-US" dirty="0" smtClean="0">
                <a:hlinkClick r:id="rId3"/>
              </a:rPr>
              <a:t>SECTION_ID=19639</a:t>
            </a:r>
            <a:r>
              <a:rPr lang="ru-RU" dirty="0" smtClean="0"/>
              <a:t> ;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учитель истории и обществознания Мильчакова Г.С.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0869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9500D9D730C634B852797CD363F4114" ma:contentTypeVersion="1" ma:contentTypeDescription="Создание документа." ma:contentTypeScope="" ma:versionID="ec34dfb371eed17ab7a9b6514afb8758">
  <xsd:schema xmlns:xsd="http://www.w3.org/2001/XMLSchema" xmlns:xs="http://www.w3.org/2001/XMLSchema" xmlns:p="http://schemas.microsoft.com/office/2006/metadata/properties" xmlns:ns2="b582dbf1-bcaa-4613-9a4c-8b7010640233" targetNamespace="http://schemas.microsoft.com/office/2006/metadata/properties" ma:root="true" ma:fieldsID="fda79dd64146cdb67d276f9893e3f5cc" ns2:_="">
    <xsd:import namespace="b582dbf1-bcaa-4613-9a4c-8b70106402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82dbf1-bcaa-4613-9a4c-8b70106402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  <xsd:element name="SharedWithUsers" ma:index="11" nillable="true" ma:displayName="Общий доступ с использованием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582dbf1-bcaa-4613-9a4c-8b7010640233">H5VRHAXFEW3S-534121598-3</_dlc_DocId>
    <_dlc_DocIdUrl xmlns="b582dbf1-bcaa-4613-9a4c-8b7010640233">
      <Url>http://www.eduportal44.ru/Krasnoe/Dren/_layouts/15/DocIdRedir.aspx?ID=H5VRHAXFEW3S-534121598-3</Url>
      <Description>H5VRHAXFEW3S-534121598-3</Description>
    </_dlc_DocIdUrl>
  </documentManagement>
</p:properties>
</file>

<file path=customXml/itemProps1.xml><?xml version="1.0" encoding="utf-8"?>
<ds:datastoreItem xmlns:ds="http://schemas.openxmlformats.org/officeDocument/2006/customXml" ds:itemID="{356A4CBC-8FDB-4F08-AE91-2870AAB6052F}"/>
</file>

<file path=customXml/itemProps2.xml><?xml version="1.0" encoding="utf-8"?>
<ds:datastoreItem xmlns:ds="http://schemas.openxmlformats.org/officeDocument/2006/customXml" ds:itemID="{1EC9161C-09BF-4AD3-9649-F75524E5B6FB}"/>
</file>

<file path=customXml/itemProps3.xml><?xml version="1.0" encoding="utf-8"?>
<ds:datastoreItem xmlns:ds="http://schemas.openxmlformats.org/officeDocument/2006/customXml" ds:itemID="{D0C18843-D46E-4A95-8A10-FBB8E158C90C}"/>
</file>

<file path=customXml/itemProps4.xml><?xml version="1.0" encoding="utf-8"?>
<ds:datastoreItem xmlns:ds="http://schemas.openxmlformats.org/officeDocument/2006/customXml" ds:itemID="{3A36F36A-0887-4DBA-B583-3F45B1B49688}"/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188</TotalTime>
  <Words>236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Место и роль Руси в Европе IX – XI век</vt:lpstr>
      <vt:lpstr>I. Европа и Русь в IX – XI веках</vt:lpstr>
      <vt:lpstr>I. Европа и Русь в IX – XI веках</vt:lpstr>
      <vt:lpstr>II. Отношения Руси с Византийской империей</vt:lpstr>
      <vt:lpstr>III. Отношения Руси со странами Центральной, Западной и Северной Европы </vt:lpstr>
      <vt:lpstr>IV. Отношения с кочевниками и странами Востока</vt:lpstr>
      <vt:lpstr>V. Русь в международной торговле</vt:lpstr>
      <vt:lpstr>Домашнее задание</vt:lpstr>
      <vt:lpstr>Источник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 и роль Руси в Европе IX – XI век</dc:title>
  <dc:creator>Дмитрий;Галина</dc:creator>
  <cp:keywords>Место и роль Руси в Европе;история России</cp:keywords>
  <cp:lastModifiedBy>Дмитрий</cp:lastModifiedBy>
  <cp:revision>13</cp:revision>
  <dcterms:created xsi:type="dcterms:W3CDTF">2018-10-18T15:44:40Z</dcterms:created>
  <dcterms:modified xsi:type="dcterms:W3CDTF">2018-10-18T19:03:24Z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0x01010089500D9D730C634B852797CD363F4114</vt:lpwstr>
  </property>
  <property fmtid="{D5CDD505-2E9C-101B-9397-08002B2CF9AE}" pid="3" name="_dlc_DocIdItemGuid">
    <vt:lpwstr>646e34e6-2b9c-49e0-81ca-bcf4f4cc8d17</vt:lpwstr>
  </property>
</Properties>
</file>