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75" r:id="rId3"/>
    <p:sldId id="274" r:id="rId4"/>
    <p:sldId id="271" r:id="rId5"/>
    <p:sldId id="27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2071678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«Занимательная Математика»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5003322"/>
            <a:ext cx="3243258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Подготовительная группа №8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Скавыш Н.В.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280858" y="-1280859"/>
            <a:ext cx="6858001" cy="94197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https://pixy.org/src/67/67102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524625" cy="63531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Соединительная линия уступом 5"/>
          <p:cNvCxnSpPr/>
          <p:nvPr/>
        </p:nvCxnSpPr>
        <p:spPr>
          <a:xfrm rot="5400000" flipH="1" flipV="1">
            <a:off x="1356496" y="4071942"/>
            <a:ext cx="1715306" cy="794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213752" y="3214686"/>
            <a:ext cx="786612" cy="79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715406" y="3499644"/>
            <a:ext cx="571504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000364" y="3786190"/>
            <a:ext cx="78581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3001158" y="2999578"/>
            <a:ext cx="1571636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786182" y="2214554"/>
            <a:ext cx="78581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857620" y="3000372"/>
            <a:ext cx="1572430" cy="79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714876" y="3786190"/>
            <a:ext cx="64294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5036347" y="3464719"/>
            <a:ext cx="64294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357818" y="3143248"/>
            <a:ext cx="78581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287174" y="3999710"/>
            <a:ext cx="171451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0800000">
            <a:off x="2214546" y="4857760"/>
            <a:ext cx="392909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6" name="Picture 6" descr="http://sovet.geraldika.ru/images/II_s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3116"/>
            <a:ext cx="5014948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83</TotalTime>
  <Words>11</Words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«Занимательная Математика» 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2019-11-13T14:56:33Z</dcterms:created>
  <dcterms:modified xsi:type="dcterms:W3CDTF">2019-11-18T14:19:56Z</dcterms:modified>
</cp:coreProperties>
</file>