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01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95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26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7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16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0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597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731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92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97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6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6DE71-C794-459A-A5B4-0654E000699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4DE0F-8317-46D1-A86F-4601965F2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96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9760" y="416657"/>
            <a:ext cx="884043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Виды </a:t>
            </a:r>
            <a:r>
              <a:rPr lang="ru-RU" sz="54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здоровьесберегающих</a:t>
            </a:r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</a:p>
          <a:p>
            <a:pPr algn="ctr"/>
            <a:r>
              <a:rPr lang="ru-RU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</a:t>
            </a:r>
            <a:r>
              <a:rPr lang="ru-RU" sz="5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ехнологий и </a:t>
            </a:r>
          </a:p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использование их </a:t>
            </a:r>
          </a:p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в работе педагога</a:t>
            </a:r>
          </a:p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ДОУ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43984" y="64008"/>
            <a:ext cx="299923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МБОУ « </a:t>
            </a:r>
            <a:r>
              <a:rPr lang="ru-RU" dirty="0" err="1" smtClean="0">
                <a:solidFill>
                  <a:schemeClr val="accent5"/>
                </a:solidFill>
              </a:rPr>
              <a:t>Коляновская</a:t>
            </a:r>
            <a:r>
              <a:rPr lang="ru-RU" dirty="0" smtClean="0">
                <a:solidFill>
                  <a:schemeClr val="accent5"/>
                </a:solidFill>
              </a:rPr>
              <a:t> СШ»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17136" y="6062472"/>
            <a:ext cx="3300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Выполнила: Брянцева А.В.</a:t>
            </a:r>
          </a:p>
          <a:p>
            <a:pPr algn="ctr"/>
            <a:r>
              <a:rPr lang="ru-RU" dirty="0" smtClean="0">
                <a:solidFill>
                  <a:schemeClr val="accent5"/>
                </a:solidFill>
              </a:rPr>
              <a:t>2020</a:t>
            </a:r>
            <a:endParaRPr lang="ru-RU" dirty="0">
              <a:solidFill>
                <a:schemeClr val="accent5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7304" y="4286101"/>
            <a:ext cx="3218688" cy="181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53" y="4114235"/>
            <a:ext cx="3048223" cy="2154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95940452"/>
      </p:ext>
    </p:extLst>
  </p:cSld>
  <p:clrMapOvr>
    <a:masterClrMapping/>
  </p:clrMapOvr>
  <p:transition spd="slow" advTm="9154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8800" y="0"/>
            <a:ext cx="12410257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Дыхательная гимнастика</a:t>
            </a:r>
          </a:p>
          <a:p>
            <a:pPr algn="ctr"/>
            <a:r>
              <a:rPr lang="ru-RU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</a:t>
            </a:r>
            <a:r>
              <a:rPr lang="ru-RU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роводится после проветривания помещения</a:t>
            </a:r>
          </a:p>
          <a:p>
            <a:pPr algn="ctr"/>
            <a:r>
              <a:rPr lang="ru-RU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</a:t>
            </a:r>
            <a:r>
              <a:rPr lang="ru-RU" sz="4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едагог дает инструкции, дети выполняют</a:t>
            </a:r>
            <a:endParaRPr lang="ru-RU" sz="4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912" y="2565249"/>
            <a:ext cx="3044190" cy="405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1464" y="2655673"/>
            <a:ext cx="2806446" cy="3741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968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86">
        <p14:reveal/>
      </p:transition>
    </mc:Choice>
    <mc:Fallback xmlns="">
      <p:transition spd="slow" advTm="50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6874" y="0"/>
            <a:ext cx="1007795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Релаксация</a:t>
            </a:r>
          </a:p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спользуется спокойная музыка</a:t>
            </a:r>
          </a:p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</a:t>
            </a:r>
            <a:r>
              <a:rPr lang="ru-RU" sz="5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лассические или колыбельные </a:t>
            </a:r>
          </a:p>
          <a:p>
            <a:pPr algn="ctr"/>
            <a:r>
              <a:rPr lang="ru-RU" sz="5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композиции</a:t>
            </a:r>
            <a:endParaRPr lang="ru-RU" sz="5400" b="1" dirty="0">
              <a:ln/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21469"/>
      </p:ext>
    </p:extLst>
  </p:cSld>
  <p:clrMapOvr>
    <a:masterClrMapping/>
  </p:clrMapOvr>
  <p:transition spd="slow" advTm="534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902" y="0"/>
            <a:ext cx="11065657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Самомассаж</a:t>
            </a:r>
          </a:p>
          <a:p>
            <a:pPr algn="ctr"/>
            <a:r>
              <a:rPr lang="ru-RU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Показан детям с частыми простудными </a:t>
            </a:r>
          </a:p>
          <a:p>
            <a:pPr algn="ctr"/>
            <a:r>
              <a:rPr lang="ru-RU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</a:t>
            </a:r>
            <a:r>
              <a:rPr lang="ru-RU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аболеваниями и для профилактики ОРЗ </a:t>
            </a:r>
            <a:endParaRPr lang="ru-RU" sz="4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0984" y="2825496"/>
            <a:ext cx="5108448" cy="3831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190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712">
        <p:split orient="vert"/>
      </p:transition>
    </mc:Choice>
    <mc:Fallback xmlns="">
      <p:transition spd="slow" advTm="5712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170" y="285095"/>
            <a:ext cx="10987623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Сказкотерапия</a:t>
            </a:r>
            <a:endParaRPr lang="ru-RU" sz="54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ru-RU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спользуется для </a:t>
            </a:r>
            <a:r>
              <a:rPr lang="ru-RU" sz="48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психо</a:t>
            </a:r>
            <a:r>
              <a:rPr lang="ru-RU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-терапевтической</a:t>
            </a:r>
          </a:p>
          <a:p>
            <a:pPr algn="ctr"/>
            <a:r>
              <a:rPr lang="ru-RU" sz="4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и развивающей работы.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776" y="2685752"/>
            <a:ext cx="5571744" cy="4178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588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306">
        <p:circle/>
      </p:transition>
    </mc:Choice>
    <mc:Fallback xmlns="">
      <p:transition spd="slow" advTm="5306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55600"/>
            <a:ext cx="111048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Применение в ДОУ </a:t>
            </a:r>
            <a:r>
              <a:rPr lang="ru-RU" sz="3600" b="1" i="1" dirty="0" err="1" smtClean="0">
                <a:solidFill>
                  <a:srgbClr val="002060"/>
                </a:solidFill>
                <a:latin typeface="Book Antiqua" panose="02040602050305030304" pitchFamily="18" charset="0"/>
              </a:rPr>
              <a:t>здоровьесберегающих</a:t>
            </a:r>
            <a:r>
              <a:rPr lang="ru-RU" sz="36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 технологий повышает результативность </a:t>
            </a:r>
            <a:r>
              <a:rPr lang="ru-RU" sz="3600" b="1" i="1" dirty="0" err="1" smtClean="0">
                <a:solidFill>
                  <a:srgbClr val="002060"/>
                </a:solidFill>
                <a:latin typeface="Book Antiqua" panose="02040602050305030304" pitchFamily="18" charset="0"/>
              </a:rPr>
              <a:t>воспитательно</a:t>
            </a:r>
            <a:r>
              <a:rPr lang="ru-RU" sz="36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-образовательного процесса, формирует у педагогов и родителей цели, направленные на сохранение и укрепление здоровья детей. Только здоровый ребенок включается во все виды деятельности, веселый, жизнерадостный, готовый к новым знаниям и открытиям, а это в свою очередь залог успешного развития личности ребенка.</a:t>
            </a:r>
            <a:endParaRPr lang="ru-RU" sz="3600" b="1" i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93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8813">
        <p:circle/>
      </p:transition>
    </mc:Choice>
    <mc:Fallback xmlns="">
      <p:transition spd="slow" advTm="8813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5296" y="822960"/>
            <a:ext cx="83210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«Забота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силы.»</a:t>
            </a:r>
          </a:p>
          <a:p>
            <a:endParaRPr lang="ru-RU" sz="3600" i="1" dirty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endParaRPr lang="ru-RU" sz="3600" i="1" dirty="0" smtClean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r>
              <a:rPr lang="ru-RU" sz="3600" i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В.А. Сухомлинский</a:t>
            </a:r>
            <a:endParaRPr lang="ru-RU" sz="3600" i="1" dirty="0">
              <a:solidFill>
                <a:srgbClr val="0070C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575044"/>
      </p:ext>
    </p:extLst>
  </p:cSld>
  <p:clrMapOvr>
    <a:masterClrMapping/>
  </p:clrMapOvr>
  <p:transition spd="slow" advTm="854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66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2915">
        <p:split orient="vert"/>
      </p:transition>
    </mc:Choice>
    <mc:Fallback xmlns="">
      <p:transition spd="slow" advTm="22915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0864" y="254615"/>
            <a:ext cx="89909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Задачи </a:t>
            </a:r>
            <a:r>
              <a:rPr lang="ru-RU" sz="5400" b="1" dirty="0" err="1" smtClean="0">
                <a:ln/>
                <a:solidFill>
                  <a:schemeClr val="accent3"/>
                </a:solidFill>
              </a:rPr>
              <a:t>здоровьесбережения</a:t>
            </a:r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 algn="ctr"/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1930400"/>
            <a:ext cx="883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с</a:t>
            </a:r>
            <a:r>
              <a:rPr lang="ru-RU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оздание адекватных условий для развития, обучения,  оздоровления детей.</a:t>
            </a:r>
          </a:p>
          <a:p>
            <a:pPr marL="285750" indent="-285750">
              <a:buFontTx/>
              <a:buChar char="-"/>
            </a:pPr>
            <a:r>
              <a:rPr lang="ru-RU" sz="3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с</a:t>
            </a:r>
            <a:r>
              <a:rPr lang="ru-RU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охранение здоровья детей и повышение двигательной активности и умственной работоспособности</a:t>
            </a:r>
          </a:p>
          <a:p>
            <a:pPr marL="285750" indent="-285750">
              <a:buFontTx/>
              <a:buChar char="-"/>
            </a:pPr>
            <a:r>
              <a:rPr lang="ru-RU" sz="3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с</a:t>
            </a:r>
            <a:r>
              <a:rPr lang="ru-RU" sz="36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оздание положительного эмоционального настроя и снятие психоэмоционального напряжения</a:t>
            </a:r>
            <a:endParaRPr lang="ru-RU" sz="3600" i="1" dirty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437511"/>
      </p:ext>
    </p:extLst>
  </p:cSld>
  <p:clrMapOvr>
    <a:masterClrMapping/>
  </p:clrMapOvr>
  <p:transition spd="slow" advTm="917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648" y="0"/>
            <a:ext cx="94970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Формы организации</a:t>
            </a:r>
          </a:p>
          <a:p>
            <a:pPr algn="ctr"/>
            <a:r>
              <a:rPr lang="ru-RU" sz="5400" b="1" cap="none" spc="0" dirty="0" err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</a:t>
            </a:r>
            <a:r>
              <a:rPr lang="ru-RU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доровьесберегающей</a:t>
            </a: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работы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240" y="2066898"/>
            <a:ext cx="6715760" cy="4348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05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741">
        <p14:reveal/>
      </p:transition>
    </mc:Choice>
    <mc:Fallback xmlns="">
      <p:transition spd="slow" advTm="47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0436" y="254615"/>
            <a:ext cx="9111469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Физкультурное занятие</a:t>
            </a:r>
          </a:p>
          <a:p>
            <a:pPr algn="ctr"/>
            <a:r>
              <a:rPr lang="ru-RU" sz="6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Проводится в соответствии</a:t>
            </a:r>
          </a:p>
          <a:p>
            <a:pPr algn="ctr"/>
            <a:r>
              <a:rPr lang="ru-RU" sz="6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с программой</a:t>
            </a:r>
            <a:endParaRPr lang="ru-RU" sz="6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9040" y="3116937"/>
            <a:ext cx="4439920" cy="3329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341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857">
        <p:split orient="vert"/>
      </p:transition>
    </mc:Choice>
    <mc:Fallback xmlns="">
      <p:transition spd="slow" advTm="4857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464" y="0"/>
            <a:ext cx="849533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Пальчиковая гимнастика</a:t>
            </a:r>
          </a:p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роводится в любое время, </a:t>
            </a:r>
          </a:p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рекомендуется всем детям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912" y="2969768"/>
            <a:ext cx="2724150" cy="363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8124" y="2969768"/>
            <a:ext cx="2558034" cy="3410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5948073"/>
      </p:ext>
    </p:extLst>
  </p:cSld>
  <p:clrMapOvr>
    <a:masterClrMapping/>
  </p:clrMapOvr>
  <p:transition spd="slow" advTm="4982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291" y="0"/>
            <a:ext cx="9763442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Гимнастика бодрящая</a:t>
            </a:r>
          </a:p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акаливание</a:t>
            </a:r>
          </a:p>
          <a:p>
            <a:pPr algn="ctr"/>
            <a:r>
              <a:rPr lang="ru-RU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Упражнения на кровати, ходьба </a:t>
            </a:r>
          </a:p>
          <a:p>
            <a:pPr algn="ctr"/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</a:t>
            </a:r>
            <a:r>
              <a:rPr lang="ru-RU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 дорожке здоровья, динамические паузы</a:t>
            </a:r>
            <a:endParaRPr lang="ru-RU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4792" y="3225800"/>
            <a:ext cx="2724150" cy="363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896" y="3212111"/>
            <a:ext cx="2665837" cy="3554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8177641"/>
      </p:ext>
    </p:extLst>
  </p:cSld>
  <p:clrMapOvr>
    <a:masterClrMapping/>
  </p:clrMapOvr>
  <p:transition spd="slow" advTm="6695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6772" y="0"/>
            <a:ext cx="10635604" cy="29546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Гимнастика для глаз</a:t>
            </a:r>
          </a:p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</a:t>
            </a:r>
            <a:r>
              <a:rPr lang="ru-RU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екомендуется использовать</a:t>
            </a:r>
          </a:p>
          <a:p>
            <a:pPr algn="ctr"/>
            <a:r>
              <a:rPr lang="ru-RU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наглядный материал, дети следят глазами </a:t>
            </a:r>
          </a:p>
          <a:p>
            <a:pPr algn="ctr"/>
            <a:r>
              <a:rPr lang="ru-RU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 движениями педагога</a:t>
            </a:r>
            <a:endParaRPr lang="ru-RU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112" y="3346704"/>
            <a:ext cx="4331208" cy="3248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2655" y="3346704"/>
            <a:ext cx="5529721" cy="3172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4417869"/>
      </p:ext>
    </p:extLst>
  </p:cSld>
  <p:clrMapOvr>
    <a:masterClrMapping/>
  </p:clrMapOvr>
  <p:transition spd="slow" advTm="671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237</Words>
  <Application>Microsoft Office PowerPoint</Application>
  <PresentationFormat>Широкоэкранный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ПерфильеваЛА</dc:creator>
  <cp:lastModifiedBy>ПерфильеваЛА</cp:lastModifiedBy>
  <cp:revision>14</cp:revision>
  <dcterms:created xsi:type="dcterms:W3CDTF">2020-11-04T18:43:13Z</dcterms:created>
  <dcterms:modified xsi:type="dcterms:W3CDTF">2020-11-08T18:28:05Z</dcterms:modified>
</cp:coreProperties>
</file>