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E7580-1688-48D1-820B-72722CB9A47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3F908-69E1-4C91-BA31-F7E285D351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sus\Desktop\i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6046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i="1" dirty="0" smtClean="0">
                <a:solidFill>
                  <a:srgbClr val="002060"/>
                </a:solidFill>
              </a:rPr>
              <a:t>Задачи:</a:t>
            </a:r>
            <a:endParaRPr lang="ru-RU" sz="80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Формировать представления детей о том, что здоровье - главная ценность человеческой </a:t>
            </a:r>
            <a:r>
              <a:rPr lang="ru-RU" dirty="0" smtClean="0"/>
              <a:t>жизни.</a:t>
            </a:r>
          </a:p>
          <a:p>
            <a:r>
              <a:rPr lang="ru-RU" dirty="0"/>
              <a:t>. Уточнить представления о предметах личной гигиены. Развивать умение заботиться о своем </a:t>
            </a:r>
            <a:r>
              <a:rPr lang="ru-RU" dirty="0" smtClean="0"/>
              <a:t>здоровье.</a:t>
            </a:r>
          </a:p>
          <a:p>
            <a:r>
              <a:rPr lang="ru-RU" dirty="0"/>
              <a:t>Воспитывать у детей правильное отношение к здоровью.</a:t>
            </a:r>
          </a:p>
        </p:txBody>
      </p:sp>
    </p:spTree>
    <p:extLst>
      <p:ext uri="{BB962C8B-B14F-4D97-AF65-F5344CB8AC3E}">
        <p14:creationId xmlns:p14="http://schemas.microsoft.com/office/powerpoint/2010/main" val="364732816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Материалы и оборудование.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3 письма;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/>
              <a:t>здоровечки</a:t>
            </a:r>
            <a:r>
              <a:rPr lang="ru-RU" dirty="0"/>
              <a:t>» - жетоны с изображением врача с градусником 20 шт. и более; </a:t>
            </a:r>
            <a:endParaRPr lang="ru-RU" dirty="0" smtClean="0"/>
          </a:p>
          <a:p>
            <a:r>
              <a:rPr lang="ru-RU" dirty="0" smtClean="0"/>
              <a:t>фломастеры </a:t>
            </a:r>
            <a:r>
              <a:rPr lang="ru-RU" dirty="0"/>
              <a:t>или цветные карандаши; </a:t>
            </a:r>
            <a:endParaRPr lang="ru-RU" dirty="0" smtClean="0"/>
          </a:p>
          <a:p>
            <a:r>
              <a:rPr lang="ru-RU" dirty="0" smtClean="0"/>
              <a:t>ватман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3 </a:t>
            </a:r>
            <a:r>
              <a:rPr lang="ru-RU" dirty="0"/>
              <a:t>баночки, 2 из них с водой, 3-я пустая; </a:t>
            </a:r>
            <a:endParaRPr lang="ru-RU" dirty="0" smtClean="0"/>
          </a:p>
          <a:p>
            <a:r>
              <a:rPr lang="ru-RU" dirty="0" smtClean="0"/>
              <a:t>столовая </a:t>
            </a:r>
            <a:r>
              <a:rPr lang="ru-RU" dirty="0"/>
              <a:t>ложка; </a:t>
            </a:r>
            <a:endParaRPr lang="ru-RU" dirty="0" smtClean="0"/>
          </a:p>
          <a:p>
            <a:r>
              <a:rPr lang="ru-RU" dirty="0" smtClean="0"/>
              <a:t>игрушка </a:t>
            </a:r>
            <a:r>
              <a:rPr lang="ru-RU" dirty="0"/>
              <a:t>«Айболит»; </a:t>
            </a:r>
            <a:endParaRPr lang="ru-RU" dirty="0" smtClean="0"/>
          </a:p>
          <a:p>
            <a:r>
              <a:rPr lang="ru-RU" dirty="0" smtClean="0"/>
              <a:t>мяч</a:t>
            </a:r>
            <a:r>
              <a:rPr lang="ru-RU" dirty="0"/>
              <a:t>; </a:t>
            </a:r>
            <a:endParaRPr lang="ru-RU" dirty="0" smtClean="0"/>
          </a:p>
          <a:p>
            <a:r>
              <a:rPr lang="ru-RU" dirty="0" smtClean="0"/>
              <a:t>картинки</a:t>
            </a:r>
            <a:r>
              <a:rPr lang="ru-RU" dirty="0"/>
              <a:t>: градусник, доктор, аптека, витамины, больница.</a:t>
            </a:r>
          </a:p>
        </p:txBody>
      </p:sp>
    </p:spTree>
    <p:extLst>
      <p:ext uri="{BB962C8B-B14F-4D97-AF65-F5344CB8AC3E}">
        <p14:creationId xmlns:p14="http://schemas.microsoft.com/office/powerpoint/2010/main" val="39141794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Организационный момент.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6655188" cy="3744416"/>
          </a:xfrm>
        </p:spPr>
      </p:pic>
    </p:spTree>
    <p:extLst>
      <p:ext uri="{BB962C8B-B14F-4D97-AF65-F5344CB8AC3E}">
        <p14:creationId xmlns:p14="http://schemas.microsoft.com/office/powerpoint/2010/main" val="3330262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«Выбери лечебные предметы»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2000" y="1971489"/>
            <a:ext cx="4469705" cy="3352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6375" y="2006881"/>
            <a:ext cx="4429257" cy="3321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675352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>
                <a:solidFill>
                  <a:srgbClr val="002060"/>
                </a:solidFill>
              </a:rPr>
              <a:t>Физминутка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49390127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Опытно-экспериментальная деятельность.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688632" cy="4264367"/>
          </a:xfrm>
        </p:spPr>
      </p:pic>
    </p:spTree>
    <p:extLst>
      <p:ext uri="{BB962C8B-B14F-4D97-AF65-F5344CB8AC3E}">
        <p14:creationId xmlns:p14="http://schemas.microsoft.com/office/powerpoint/2010/main" val="11654471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Дидактическая игра «Моем руки </a:t>
            </a:r>
            <a:r>
              <a:rPr lang="ru-RU" i="1" dirty="0" err="1" smtClean="0">
                <a:solidFill>
                  <a:srgbClr val="002060"/>
                </a:solidFill>
              </a:rPr>
              <a:t>правельно</a:t>
            </a:r>
            <a:r>
              <a:rPr lang="ru-RU" i="1" dirty="0" smtClean="0">
                <a:solidFill>
                  <a:srgbClr val="002060"/>
                </a:solidFill>
              </a:rPr>
              <a:t>».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60" y="1790541"/>
            <a:ext cx="7117080" cy="4145280"/>
          </a:xfrm>
        </p:spPr>
      </p:pic>
    </p:spTree>
    <p:extLst>
      <p:ext uri="{BB962C8B-B14F-4D97-AF65-F5344CB8AC3E}">
        <p14:creationId xmlns:p14="http://schemas.microsoft.com/office/powerpoint/2010/main" val="416934816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8" r="26515"/>
          <a:stretch/>
        </p:blipFill>
        <p:spPr>
          <a:xfrm>
            <a:off x="4355976" y="2783259"/>
            <a:ext cx="4263242" cy="3691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Asus\Desktop\img3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0" t="15152" r="12480" b="22424"/>
          <a:stretch/>
        </p:blipFill>
        <p:spPr bwMode="auto">
          <a:xfrm>
            <a:off x="107504" y="188640"/>
            <a:ext cx="6941127" cy="428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34846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Если хочешь быть здоровы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Если хочешь быть здоровым</Template>
  <TotalTime>62</TotalTime>
  <Words>123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Если хочешь быть здоровым</vt:lpstr>
      <vt:lpstr>Презентация PowerPoint</vt:lpstr>
      <vt:lpstr>Задачи:</vt:lpstr>
      <vt:lpstr>Материалы и оборудование.</vt:lpstr>
      <vt:lpstr>Организационный момент.</vt:lpstr>
      <vt:lpstr>Игра «Выбери лечебные предметы»</vt:lpstr>
      <vt:lpstr>Физминутка.</vt:lpstr>
      <vt:lpstr>Опытно-экспериментальная деятельность.</vt:lpstr>
      <vt:lpstr>Дидактическая игра «Моем руки правельно».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6</cp:revision>
  <dcterms:created xsi:type="dcterms:W3CDTF">2020-10-16T11:17:29Z</dcterms:created>
  <dcterms:modified xsi:type="dcterms:W3CDTF">2020-11-08T15:09:09Z</dcterms:modified>
</cp:coreProperties>
</file>