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88" r:id="rId5"/>
    <p:sldId id="269" r:id="rId6"/>
    <p:sldId id="289" r:id="rId7"/>
    <p:sldId id="282" r:id="rId8"/>
    <p:sldId id="290" r:id="rId9"/>
    <p:sldId id="293" r:id="rId10"/>
    <p:sldId id="283" r:id="rId11"/>
    <p:sldId id="284" r:id="rId12"/>
    <p:sldId id="291" r:id="rId13"/>
    <p:sldId id="292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C525-2F8D-455F-B562-A5830BB212A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568A-C825-4B22-A86C-2741B56C4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C525-2F8D-455F-B562-A5830BB212A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568A-C825-4B22-A86C-2741B56C4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C525-2F8D-455F-B562-A5830BB212A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568A-C825-4B22-A86C-2741B56C4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C525-2F8D-455F-B562-A5830BB212A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568A-C825-4B22-A86C-2741B56C4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C525-2F8D-455F-B562-A5830BB212A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568A-C825-4B22-A86C-2741B56C4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C525-2F8D-455F-B562-A5830BB212A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568A-C825-4B22-A86C-2741B56C4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C525-2F8D-455F-B562-A5830BB212A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568A-C825-4B22-A86C-2741B56C4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C525-2F8D-455F-B562-A5830BB212A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568A-C825-4B22-A86C-2741B56C4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C525-2F8D-455F-B562-A5830BB212A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568A-C825-4B22-A86C-2741B56C4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C525-2F8D-455F-B562-A5830BB212A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568A-C825-4B22-A86C-2741B56C4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C525-2F8D-455F-B562-A5830BB212A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568A-C825-4B22-A86C-2741B56C4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3C525-2F8D-455F-B562-A5830BB212A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D568A-C825-4B22-A86C-2741B56C4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Знакомство с буквой «Н, </a:t>
            </a:r>
            <a:r>
              <a:rPr lang="ru-RU" b="1" dirty="0" err="1" smtClean="0">
                <a:solidFill>
                  <a:srgbClr val="0070C0"/>
                </a:solidFill>
              </a:rPr>
              <a:t>н</a:t>
            </a:r>
            <a:r>
              <a:rPr lang="ru-RU" b="1" dirty="0" smtClean="0">
                <a:solidFill>
                  <a:srgbClr val="0070C0"/>
                </a:solidFill>
              </a:rPr>
              <a:t>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</a:t>
            </a:r>
          </a:p>
          <a:p>
            <a:r>
              <a:rPr lang="ru-RU" dirty="0" err="1" smtClean="0"/>
              <a:t>Банцерова</a:t>
            </a:r>
            <a:r>
              <a:rPr lang="ru-RU" dirty="0" smtClean="0"/>
              <a:t> Оксана Викторовна</a:t>
            </a:r>
          </a:p>
          <a:p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428604"/>
            <a:ext cx="7358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Работа с учебником 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285720" y="1643050"/>
            <a:ext cx="82010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0"/>
            <a:ext cx="7358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Работа с учебником 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357158" y="1571612"/>
            <a:ext cx="8260180" cy="28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0"/>
            <a:ext cx="7358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Работа с учебником 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500034" y="857232"/>
            <a:ext cx="8482042" cy="5660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0"/>
            <a:ext cx="7358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Работа с </a:t>
            </a:r>
            <a:r>
              <a:rPr lang="ru-RU" sz="4400" b="1" smtClean="0">
                <a:solidFill>
                  <a:srgbClr val="0070C0"/>
                </a:solidFill>
              </a:rPr>
              <a:t>учебником 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357158" y="928670"/>
            <a:ext cx="8105799" cy="576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ASUS\Desktop\Физминутки и подведение итогов\подведение итогов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Отгадайте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500174"/>
            <a:ext cx="6572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Не бывает так, чтоб </a:t>
            </a:r>
            <a:r>
              <a:rPr lang="ru-RU" sz="3600" b="1" dirty="0" smtClean="0"/>
              <a:t>нос</a:t>
            </a:r>
          </a:p>
          <a:p>
            <a:r>
              <a:rPr lang="ru-RU" sz="3600" b="1" dirty="0" smtClean="0"/>
              <a:t> </a:t>
            </a:r>
            <a:r>
              <a:rPr lang="ru-RU" sz="3600" b="1" dirty="0" smtClean="0"/>
              <a:t>Рос не вниз, а вверх бы рос</a:t>
            </a:r>
            <a:r>
              <a:rPr lang="ru-RU" sz="3600" b="1" dirty="0" smtClean="0"/>
              <a:t>.</a:t>
            </a:r>
          </a:p>
          <a:p>
            <a:r>
              <a:rPr lang="ru-RU" sz="3600" b="1" dirty="0" smtClean="0"/>
              <a:t> </a:t>
            </a:r>
            <a:r>
              <a:rPr lang="ru-RU" sz="3600" b="1" dirty="0" smtClean="0"/>
              <a:t>Вверх растёт он в виде рога</a:t>
            </a:r>
            <a:r>
              <a:rPr lang="ru-RU" sz="3600" b="1" dirty="0" smtClean="0"/>
              <a:t>,</a:t>
            </a:r>
          </a:p>
          <a:p>
            <a:r>
              <a:rPr lang="ru-RU" sz="3600" b="1" dirty="0" smtClean="0"/>
              <a:t> </a:t>
            </a:r>
            <a:r>
              <a:rPr lang="ru-RU" sz="3600" b="1" dirty="0" smtClean="0"/>
              <a:t>Лишь у зверя</a:t>
            </a:r>
            <a:r>
              <a:rPr lang="ru-RU" sz="3600" b="1" dirty="0" smtClean="0"/>
              <a:t>…</a:t>
            </a:r>
            <a:endParaRPr lang="ru-RU" sz="3600" b="1" dirty="0"/>
          </a:p>
        </p:txBody>
      </p:sp>
      <p:pic>
        <p:nvPicPr>
          <p:cNvPr id="14340" name="Picture 4" descr="https://avatars.mds.yandex.net/get-zen_doc/1567788/pub_5d406aa66c3004253c56d2b1_5d406cefb96cfd23777c0699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7681898" cy="5116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Отгадайте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500174"/>
            <a:ext cx="592935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Семь </a:t>
            </a:r>
            <a:r>
              <a:rPr lang="ru-RU" sz="3200" b="1" dirty="0" err="1" smtClean="0"/>
              <a:t>кружочков-малышат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На линеечках сидят.</a:t>
            </a:r>
            <a:br>
              <a:rPr lang="ru-RU" sz="3200" b="1" dirty="0" smtClean="0"/>
            </a:br>
            <a:r>
              <a:rPr lang="ru-RU" sz="3200" b="1" dirty="0" smtClean="0"/>
              <a:t>Ах, как дружно все живут,</a:t>
            </a:r>
            <a:br>
              <a:rPr lang="ru-RU" sz="3200" b="1" dirty="0" smtClean="0"/>
            </a:br>
            <a:r>
              <a:rPr lang="ru-RU" sz="3200" b="1" dirty="0" smtClean="0"/>
              <a:t>Звонко песенки поют.</a:t>
            </a:r>
            <a:br>
              <a:rPr lang="ru-RU" sz="3200" b="1" dirty="0" smtClean="0"/>
            </a:br>
            <a:r>
              <a:rPr lang="ru-RU" sz="3200" b="1" dirty="0" smtClean="0"/>
              <a:t>Очень заняты работой</a:t>
            </a:r>
            <a:br>
              <a:rPr lang="ru-RU" sz="3200" b="1" dirty="0" smtClean="0"/>
            </a:br>
            <a:r>
              <a:rPr lang="ru-RU" sz="3200" b="1" dirty="0" smtClean="0"/>
              <a:t>Эти радостные...</a:t>
            </a:r>
            <a:endParaRPr lang="ru-RU" sz="3200" b="1" dirty="0"/>
          </a:p>
        </p:txBody>
      </p:sp>
      <p:pic>
        <p:nvPicPr>
          <p:cNvPr id="13314" name="Picture 2" descr="https://funart.pro/uploads/posts/2020-04/1586524475_15-p-belie-foni-s-notami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06273"/>
            <a:ext cx="7305886" cy="5551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Отгадайте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500174"/>
            <a:ext cx="592935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Иголкина</a:t>
            </a:r>
            <a:r>
              <a:rPr lang="ru-RU" sz="3200" b="1" dirty="0" smtClean="0"/>
              <a:t> </a:t>
            </a:r>
            <a:r>
              <a:rPr lang="ru-RU" sz="3200" b="1" dirty="0" smtClean="0"/>
              <a:t>подружка,</a:t>
            </a:r>
          </a:p>
          <a:p>
            <a:r>
              <a:rPr lang="ru-RU" sz="3200" b="1" dirty="0" smtClean="0"/>
              <a:t>Что </a:t>
            </a:r>
            <a:r>
              <a:rPr lang="ru-RU" sz="3200" b="1" dirty="0" smtClean="0"/>
              <a:t>ловко лезет в ушко </a:t>
            </a:r>
            <a:endParaRPr lang="ru-RU" sz="3200" b="1" dirty="0" smtClean="0"/>
          </a:p>
          <a:p>
            <a:r>
              <a:rPr lang="ru-RU" sz="3200" b="1" dirty="0" smtClean="0"/>
              <a:t>И </a:t>
            </a:r>
            <a:r>
              <a:rPr lang="ru-RU" sz="3200" b="1" dirty="0" smtClean="0"/>
              <a:t>«бегает» с толком </a:t>
            </a:r>
            <a:endParaRPr lang="ru-RU" sz="3200" b="1" dirty="0" smtClean="0"/>
          </a:p>
          <a:p>
            <a:r>
              <a:rPr lang="ru-RU" sz="3200" b="1" dirty="0" smtClean="0"/>
              <a:t>По </a:t>
            </a:r>
            <a:r>
              <a:rPr lang="ru-RU" sz="3200" b="1" dirty="0" smtClean="0"/>
              <a:t>ситцу и шёлку!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5842" name="Picture 2" descr="https://sur.nadel.ru/upload/iblock/c56/120-D-kompo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7693753" cy="5448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Как вы думаете, о какой букве сегодня пойдёт речь у нас на уроке?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2290" name="Picture 2" descr="http://baby-news.net/images/paint3/4114.gif"/>
          <p:cNvPicPr>
            <a:picLocks noChangeAspect="1" noChangeArrowheads="1"/>
          </p:cNvPicPr>
          <p:nvPr/>
        </p:nvPicPr>
        <p:blipFill>
          <a:blip r:embed="rId2"/>
          <a:srcRect l="6563" t="16875" r="4374" b="10937"/>
          <a:stretch>
            <a:fillRect/>
          </a:stretch>
        </p:blipFill>
        <p:spPr bwMode="auto">
          <a:xfrm>
            <a:off x="1071538" y="1357274"/>
            <a:ext cx="6786610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Прочитайте слова и подумайте, какой звук обозначает буква «Н».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614602" cy="4525963"/>
          </a:xfrm>
        </p:spPr>
        <p:txBody>
          <a:bodyPr/>
          <a:lstStyle/>
          <a:p>
            <a:r>
              <a:rPr lang="ru-RU" b="1" dirty="0" smtClean="0"/>
              <a:t>НОСОРОГ</a:t>
            </a:r>
          </a:p>
          <a:p>
            <a:r>
              <a:rPr lang="ru-RU" b="1" dirty="0" smtClean="0"/>
              <a:t>НОРА</a:t>
            </a:r>
          </a:p>
          <a:p>
            <a:r>
              <a:rPr lang="ru-RU" b="1" dirty="0" smtClean="0"/>
              <a:t>НИТКА</a:t>
            </a:r>
          </a:p>
          <a:p>
            <a:r>
              <a:rPr lang="ru-RU" b="1" dirty="0" smtClean="0"/>
              <a:t>НЯНЯ</a:t>
            </a:r>
          </a:p>
          <a:p>
            <a:endParaRPr lang="ru-RU" dirty="0"/>
          </a:p>
        </p:txBody>
      </p:sp>
      <p:pic>
        <p:nvPicPr>
          <p:cNvPr id="36866" name="Picture 2" descr="https://ds05.infourok.ru/uploads/ex/0107/000592ce-52c34320/310/img10.jpg"/>
          <p:cNvPicPr>
            <a:picLocks noChangeAspect="1" noChangeArrowheads="1"/>
          </p:cNvPicPr>
          <p:nvPr/>
        </p:nvPicPr>
        <p:blipFill>
          <a:blip r:embed="rId2">
            <a:lum bright="-20000" contrast="30000"/>
          </a:blip>
          <a:srcRect l="13587" t="19908" r="4470" b="10414"/>
          <a:stretch>
            <a:fillRect/>
          </a:stretch>
        </p:blipFill>
        <p:spPr bwMode="auto">
          <a:xfrm>
            <a:off x="3714744" y="2500306"/>
            <a:ext cx="4939427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356" y="428604"/>
            <a:ext cx="63579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Работа </a:t>
            </a:r>
            <a:r>
              <a:rPr lang="ru-RU" sz="4400" b="1" dirty="0" smtClean="0">
                <a:solidFill>
                  <a:srgbClr val="0070C0"/>
                </a:solidFill>
              </a:rPr>
              <a:t>в тетради 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F:\Литературное чтение\Буквы для тетради\003.jpg"/>
          <p:cNvPicPr/>
          <p:nvPr/>
        </p:nvPicPr>
        <p:blipFill>
          <a:blip r:embed="rId2"/>
          <a:srcRect l="2566" t="53080" r="48813" b="2370"/>
          <a:stretch>
            <a:fillRect/>
          </a:stretch>
        </p:blipFill>
        <p:spPr bwMode="auto">
          <a:xfrm>
            <a:off x="500034" y="1500174"/>
            <a:ext cx="3643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572000" y="1428736"/>
            <a:ext cx="4572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Прочитайте.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Подчеркните букву Н, обведите букву 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Кто такая Буква Н?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Знают ночь, и знает день.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Знают солнце и луна,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Знают осень и весна.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По секрету вам скажу,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  <a:cs typeface="Times New Roman" pitchFamily="18" charset="0"/>
              </a:rPr>
              <a:t>Что я тоже с ней дружу.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Жизнь свою я с ней связал,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Ведь зовут меня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  <a:cs typeface="Times New Roman" pitchFamily="18" charset="0"/>
              </a:rPr>
              <a:t>Назар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356" y="428604"/>
            <a:ext cx="63579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Работа </a:t>
            </a:r>
            <a:r>
              <a:rPr lang="ru-RU" sz="4400" b="1" dirty="0" smtClean="0">
                <a:solidFill>
                  <a:srgbClr val="0070C0"/>
                </a:solidFill>
              </a:rPr>
              <a:t>в тетради 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500034" y="1785926"/>
            <a:ext cx="28860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lum bright="-20000" contrast="40000"/>
          </a:blip>
          <a:srcRect/>
          <a:stretch>
            <a:fillRect/>
          </a:stretch>
        </p:blipFill>
        <p:spPr bwMode="auto">
          <a:xfrm>
            <a:off x="4143372" y="1662070"/>
            <a:ext cx="4626217" cy="292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714348" y="3500438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3500438"/>
            <a:ext cx="857256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3500438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500438"/>
            <a:ext cx="857256" cy="8572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3500438"/>
            <a:ext cx="857256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43636" y="3500438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00892" y="3500438"/>
            <a:ext cx="857256" cy="8572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858148" y="3500438"/>
            <a:ext cx="857256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Физкультминутка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285860"/>
            <a:ext cx="5257808" cy="254318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Ветер дует нам в лицо,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Закачалось </a:t>
            </a:r>
            <a:r>
              <a:rPr lang="ru-RU" b="1" dirty="0" smtClean="0">
                <a:solidFill>
                  <a:srgbClr val="002060"/>
                </a:solidFill>
              </a:rPr>
              <a:t>деревцо.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Ветерок все тише, тише,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Деревце всё выше, выше.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0962" name="Picture 2" descr="https://priazovstep.ru/wp-content/uploads/2020/09/wind-1024x614-1.jpg"/>
          <p:cNvPicPr>
            <a:picLocks noChangeAspect="1" noChangeArrowheads="1"/>
          </p:cNvPicPr>
          <p:nvPr/>
        </p:nvPicPr>
        <p:blipFill>
          <a:blip r:embed="rId2"/>
          <a:srcRect t="34858"/>
          <a:stretch>
            <a:fillRect/>
          </a:stretch>
        </p:blipFill>
        <p:spPr bwMode="auto">
          <a:xfrm>
            <a:off x="928662" y="3857628"/>
            <a:ext cx="7177505" cy="280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183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Знакомство с буквой «Н, н»</vt:lpstr>
      <vt:lpstr>Отгадайте</vt:lpstr>
      <vt:lpstr>Отгадайте</vt:lpstr>
      <vt:lpstr>Отгадайте</vt:lpstr>
      <vt:lpstr>Как вы думаете, о какой букве сегодня пойдёт речь у нас на уроке?</vt:lpstr>
      <vt:lpstr>Прочитайте слова и подумайте, какой звук обозначает буква «Н».</vt:lpstr>
      <vt:lpstr>Слайд 7</vt:lpstr>
      <vt:lpstr>Слайд 8</vt:lpstr>
      <vt:lpstr>Физкультминутка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ноября. Буква И. В. Железников  «История с азбукой»</dc:title>
  <dc:creator>ASUS</dc:creator>
  <cp:lastModifiedBy>ASUS</cp:lastModifiedBy>
  <cp:revision>15</cp:revision>
  <dcterms:created xsi:type="dcterms:W3CDTF">2020-11-01T13:31:31Z</dcterms:created>
  <dcterms:modified xsi:type="dcterms:W3CDTF">2020-11-08T13:47:05Z</dcterms:modified>
</cp:coreProperties>
</file>