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2664296"/>
          </a:xfrm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rgbClr val="00B050"/>
                </a:solidFill>
              </a:rPr>
              <a:t>Guten </a:t>
            </a:r>
            <a:r>
              <a:rPr lang="de-DE" b="1" i="1" dirty="0" smtClean="0">
                <a:solidFill>
                  <a:srgbClr val="00B050"/>
                </a:solidFill>
              </a:rPr>
              <a:t>Tag, liebe Freunde</a:t>
            </a:r>
            <a:r>
              <a:rPr lang="de-DE" b="1" i="1" dirty="0" smtClean="0">
                <a:solidFill>
                  <a:srgbClr val="00B050"/>
                </a:solidFill>
              </a:rPr>
              <a:t>!</a:t>
            </a:r>
            <a:br>
              <a:rPr lang="de-DE" b="1" i="1" dirty="0" smtClean="0">
                <a:solidFill>
                  <a:srgbClr val="00B050"/>
                </a:solidFill>
              </a:rPr>
            </a:br>
            <a:r>
              <a:rPr lang="de-DE" b="1" i="1" dirty="0" smtClean="0">
                <a:solidFill>
                  <a:srgbClr val="00B050"/>
                </a:solidFill>
              </a:rPr>
              <a:t>Unser Thema</a:t>
            </a:r>
            <a:r>
              <a:rPr lang="ru-RU" b="1" i="1" dirty="0" smtClean="0">
                <a:solidFill>
                  <a:srgbClr val="00B050"/>
                </a:solidFill>
              </a:rPr>
              <a:t>: </a:t>
            </a:r>
            <a:r>
              <a:rPr lang="de-DE" b="1" i="1" dirty="0" smtClean="0">
                <a:solidFill>
                  <a:schemeClr val="accent6">
                    <a:lumMod val="75000"/>
                  </a:schemeClr>
                </a:solidFill>
              </a:rPr>
              <a:t>Zuhause.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i="1" dirty="0" smtClean="0"/>
              <a:t>(предназначена для учащихся 11 класса, изучающих немецкий язык как второй иностранный)</a:t>
            </a:r>
            <a:br>
              <a:rPr lang="ru-RU" sz="2000" i="1" dirty="0" smtClean="0"/>
            </a:br>
            <a:endParaRPr lang="ru-RU" sz="2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Подготовила: учитель немецкого языка </a:t>
            </a:r>
            <a:r>
              <a:rPr lang="ru-RU" dirty="0" err="1" smtClean="0"/>
              <a:t>Шлейкина</a:t>
            </a:r>
            <a:r>
              <a:rPr lang="ru-RU" dirty="0" smtClean="0"/>
              <a:t> Л.М. ГБОУ </a:t>
            </a:r>
            <a:r>
              <a:rPr lang="en-US" dirty="0" smtClean="0"/>
              <a:t>CO</a:t>
            </a:r>
            <a:r>
              <a:rPr lang="ru-RU" dirty="0" smtClean="0"/>
              <a:t>Ш «Невская школа» № 691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6. Задайте вопрос к выделенным курсивом словам.</a:t>
            </a:r>
          </a:p>
          <a:p>
            <a:r>
              <a:rPr lang="de-DE" dirty="0" smtClean="0"/>
              <a:t>1. Wir haben eine moderne Wohnung </a:t>
            </a:r>
            <a:r>
              <a:rPr lang="de-DE" i="1" dirty="0" smtClean="0">
                <a:solidFill>
                  <a:srgbClr val="FFC000"/>
                </a:solidFill>
              </a:rPr>
              <a:t>in einem Hochhaus</a:t>
            </a:r>
            <a:r>
              <a:rPr lang="de-DE" i="1" dirty="0" smtClean="0"/>
              <a:t>. </a:t>
            </a:r>
          </a:p>
          <a:p>
            <a:r>
              <a:rPr lang="de-DE" i="1" dirty="0" smtClean="0"/>
              <a:t>2</a:t>
            </a:r>
            <a:r>
              <a:rPr lang="de-DE" i="1" dirty="0" smtClean="0">
                <a:solidFill>
                  <a:srgbClr val="FFC000"/>
                </a:solidFill>
              </a:rPr>
              <a:t>. Das Haus </a:t>
            </a:r>
            <a:r>
              <a:rPr lang="de-DE" dirty="0" smtClean="0"/>
              <a:t>liegt in </a:t>
            </a:r>
            <a:r>
              <a:rPr lang="de-DE" i="1" dirty="0" smtClean="0">
                <a:solidFill>
                  <a:srgbClr val="FFC000"/>
                </a:solidFill>
              </a:rPr>
              <a:t>einer breiten und grünen Straße. </a:t>
            </a:r>
          </a:p>
          <a:p>
            <a:r>
              <a:rPr lang="de-DE" i="1" dirty="0" smtClean="0"/>
              <a:t>3. </a:t>
            </a:r>
            <a:r>
              <a:rPr lang="de-DE" i="1" dirty="0" smtClean="0">
                <a:solidFill>
                  <a:srgbClr val="FFC000"/>
                </a:solidFill>
              </a:rPr>
              <a:t>Unsere Wohnung liegt im 6</a:t>
            </a:r>
            <a:r>
              <a:rPr lang="de-DE" i="1" dirty="0" smtClean="0"/>
              <a:t>. </a:t>
            </a:r>
            <a:r>
              <a:rPr lang="de-DE" dirty="0" smtClean="0"/>
              <a:t>Stockwerk.</a:t>
            </a:r>
          </a:p>
          <a:p>
            <a:r>
              <a:rPr lang="de-DE" dirty="0" smtClean="0"/>
              <a:t> 4. Die Wohnung besteht aus </a:t>
            </a:r>
            <a:r>
              <a:rPr lang="de-DE" i="1" dirty="0" smtClean="0">
                <a:solidFill>
                  <a:srgbClr val="FFC000"/>
                </a:solidFill>
              </a:rPr>
              <a:t>3 Zimmern. </a:t>
            </a:r>
          </a:p>
          <a:p>
            <a:r>
              <a:rPr lang="de-DE" i="1" dirty="0" smtClean="0"/>
              <a:t>5. </a:t>
            </a:r>
            <a:r>
              <a:rPr lang="de-DE" i="1" dirty="0" smtClean="0">
                <a:solidFill>
                  <a:srgbClr val="FFC000"/>
                </a:solidFill>
              </a:rPr>
              <a:t>Das Wohnzimmer  </a:t>
            </a:r>
            <a:r>
              <a:rPr lang="de-DE" dirty="0" smtClean="0"/>
              <a:t>ist </a:t>
            </a:r>
            <a:r>
              <a:rPr lang="de-DE" i="1" dirty="0" smtClean="0">
                <a:solidFill>
                  <a:srgbClr val="FFC000"/>
                </a:solidFill>
              </a:rPr>
              <a:t>sehr geräumig, sonnig und warm.</a:t>
            </a:r>
          </a:p>
          <a:p>
            <a:r>
              <a:rPr lang="de-DE" i="1" dirty="0" smtClean="0"/>
              <a:t> 6. </a:t>
            </a:r>
            <a:r>
              <a:rPr lang="de-DE" i="1" dirty="0" smtClean="0">
                <a:solidFill>
                  <a:srgbClr val="FFC000"/>
                </a:solidFill>
              </a:rPr>
              <a:t>Während der Feiertage</a:t>
            </a:r>
            <a:r>
              <a:rPr lang="de-DE" dirty="0" smtClean="0">
                <a:solidFill>
                  <a:srgbClr val="FFC000"/>
                </a:solidFill>
              </a:rPr>
              <a:t> </a:t>
            </a:r>
            <a:r>
              <a:rPr lang="de-DE" dirty="0" smtClean="0"/>
              <a:t>versammelt sich die ganze Familie gerade an diesem Tisch. </a:t>
            </a:r>
          </a:p>
          <a:p>
            <a:r>
              <a:rPr lang="de-DE" dirty="0" smtClean="0"/>
              <a:t>7. Meine Mutter </a:t>
            </a:r>
            <a:r>
              <a:rPr lang="de-DE" i="1" dirty="0" smtClean="0">
                <a:solidFill>
                  <a:srgbClr val="FFC000"/>
                </a:solidFill>
              </a:rPr>
              <a:t>ist besonders mit unserer Küche zufrieden</a:t>
            </a:r>
            <a:r>
              <a:rPr lang="de-DE" i="1" dirty="0" smtClean="0"/>
              <a:t>. 8. </a:t>
            </a:r>
            <a:r>
              <a:rPr lang="de-DE" i="1" dirty="0" smtClean="0">
                <a:solidFill>
                  <a:srgbClr val="FFC000"/>
                </a:solidFill>
              </a:rPr>
              <a:t>Ich helfe meiner </a:t>
            </a:r>
            <a:r>
              <a:rPr lang="de-DE" dirty="0" smtClean="0"/>
              <a:t>Mutter immer die Wohnung in Ordnung bringen.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7. Составьте предложения из следующих слов и словосочетаний.</a:t>
            </a:r>
          </a:p>
          <a:p>
            <a:r>
              <a:rPr lang="de-DE" dirty="0" smtClean="0"/>
              <a:t>1. Die Wohnung (meine Freundin) liegt in (das Zentrum der Stadt), nicht</a:t>
            </a:r>
          </a:p>
          <a:p>
            <a:r>
              <a:rPr lang="de-DE" dirty="0" smtClean="0"/>
              <a:t>weit von (der Park). 2. Sie besteht aus (2 Zimmer): aus (das Gastzimmer)</a:t>
            </a:r>
          </a:p>
          <a:p>
            <a:r>
              <a:rPr lang="de-DE" dirty="0" smtClean="0"/>
              <a:t>und (das Schlafzimmer). 3. Wenn ich in (ihre Wohnung) komme, stehe</a:t>
            </a:r>
          </a:p>
          <a:p>
            <a:r>
              <a:rPr lang="de-DE" dirty="0" smtClean="0"/>
              <a:t>ich erst mal in (der) Flur. 4. Von (der Flur) aus gehe ich in (das)</a:t>
            </a:r>
          </a:p>
          <a:p>
            <a:r>
              <a:rPr lang="de-DE" dirty="0" smtClean="0"/>
              <a:t>Wohnzimmer. 5. In (das Wohnzimmer) gibt es (ein Bett, ein Nachttisch),</a:t>
            </a:r>
          </a:p>
          <a:p>
            <a:r>
              <a:rPr lang="de-DE" dirty="0" smtClean="0"/>
              <a:t>in (die) Ecke steht (ein Fernseher). 6. An (alle Wände) sind Bücherregale</a:t>
            </a:r>
          </a:p>
          <a:p>
            <a:r>
              <a:rPr lang="de-DE" dirty="0" smtClean="0"/>
              <a:t>mit schöner Literatur. 7. Meine Freundin ist besonders mit (ihre Küche)</a:t>
            </a:r>
          </a:p>
          <a:p>
            <a:r>
              <a:rPr lang="de-DE" dirty="0" smtClean="0"/>
              <a:t>zufrieden. 8. Wenn ich zu (meine Freundin) komme, trinken wir immer</a:t>
            </a:r>
          </a:p>
          <a:p>
            <a:r>
              <a:rPr lang="de-DE" dirty="0" smtClean="0"/>
              <a:t>dort Tee und (sich unterhalten) miteinander.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Вспомните склонение имен существительных и падежи, а также спряжение глаголов!!!!</a:t>
            </a:r>
            <a:endParaRPr lang="de-DE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>
                <a:solidFill>
                  <a:srgbClr val="0070C0"/>
                </a:solidFill>
              </a:rPr>
              <a:t>Unsere Wohnung. Wiederholung.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DE" dirty="0" smtClean="0"/>
              <a:t>Wir haben eine moderne Dreizimmerwohnung in einem Hochhaus.</a:t>
            </a:r>
          </a:p>
          <a:p>
            <a:r>
              <a:rPr lang="de-DE" dirty="0" smtClean="0"/>
              <a:t>Das Haus liegt in einer breiten und grünen Straße. Unsere Wohnung liegt</a:t>
            </a:r>
          </a:p>
          <a:p>
            <a:r>
              <a:rPr lang="de-DE" dirty="0" smtClean="0"/>
              <a:t>im 6. Stockwerk.</a:t>
            </a:r>
          </a:p>
          <a:p>
            <a:r>
              <a:rPr lang="de-DE" dirty="0" smtClean="0"/>
              <a:t>Wir haben ein Wohnzimmer, ein Gastzimmer und ein Schlafzimmer.</a:t>
            </a:r>
          </a:p>
          <a:p>
            <a:r>
              <a:rPr lang="de-DE" dirty="0" smtClean="0"/>
              <a:t>Natürlich gibt es bei uns eine große Diele, eine anständige Küche, ein Bad</a:t>
            </a:r>
          </a:p>
          <a:p>
            <a:r>
              <a:rPr lang="de-DE" dirty="0" smtClean="0"/>
              <a:t>und eine Toilette.</a:t>
            </a:r>
          </a:p>
          <a:p>
            <a:r>
              <a:rPr lang="de-DE" dirty="0" smtClean="0"/>
              <a:t>Das Wohnzimmer ist am größten, etwa 23 Quadratmeter. Es ist sehr</a:t>
            </a:r>
          </a:p>
          <a:p>
            <a:r>
              <a:rPr lang="de-DE" dirty="0" smtClean="0"/>
              <a:t>geräumig, sonnig und warm, weil seine Fenster auf den Süden gehen. Auf</a:t>
            </a:r>
          </a:p>
          <a:p>
            <a:r>
              <a:rPr lang="de-DE" dirty="0" smtClean="0"/>
              <a:t>dem Fensterbrett stehen Töpfe mit Blumen. Diese Pflanzen sind ein Hobby</a:t>
            </a:r>
          </a:p>
          <a:p>
            <a:r>
              <a:rPr lang="de-DE" dirty="0" smtClean="0"/>
              <a:t>von meiner Schwester. Im Wohnzimmer stehen neue Polstermöbel, in der</a:t>
            </a:r>
          </a:p>
          <a:p>
            <a:r>
              <a:rPr lang="de-DE" dirty="0" smtClean="0"/>
              <a:t>Mitte gibt es einen Tisch und in der Ecke – einen Fernseher. Um den Tisch</a:t>
            </a:r>
          </a:p>
          <a:p>
            <a:r>
              <a:rPr lang="de-DE" dirty="0" smtClean="0"/>
              <a:t>stehen einige Stühle. Während der Feiertage versammelt sich die ganze</a:t>
            </a:r>
          </a:p>
          <a:p>
            <a:r>
              <a:rPr lang="de-DE" dirty="0" smtClean="0"/>
              <a:t>Familie gerade an diesem Tisch.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70C0"/>
                </a:solidFill>
              </a:rPr>
              <a:t>Fortsetzung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Unser Gästezimmer ist nicht groß, aber hell und gemütlich. Da steht</a:t>
            </a:r>
          </a:p>
          <a:p>
            <a:r>
              <a:rPr lang="de-DE" dirty="0" smtClean="0"/>
              <a:t>ein gemütliches Sofa. Rechts in der Ecke ist ein Nachttisch. In der</a:t>
            </a:r>
          </a:p>
          <a:p>
            <a:r>
              <a:rPr lang="de-DE" dirty="0" smtClean="0"/>
              <a:t>anderen Ecke steht ein Kleiderschrank. Auf dem Fußboden liegt ein</a:t>
            </a:r>
          </a:p>
          <a:p>
            <a:r>
              <a:rPr lang="de-DE" dirty="0" smtClean="0"/>
              <a:t>weicher Teppich. Über dem Sofa hängt ein Bild. Wenn zu uns Gäste oder</a:t>
            </a:r>
          </a:p>
          <a:p>
            <a:r>
              <a:rPr lang="de-DE" dirty="0" smtClean="0"/>
              <a:t>Verwandte kommen, machen wir uns hier gemütlich und unterhalten uns</a:t>
            </a:r>
          </a:p>
          <a:p>
            <a:r>
              <a:rPr lang="de-DE" dirty="0" smtClean="0"/>
              <a:t>miteinander.</a:t>
            </a:r>
          </a:p>
          <a:p>
            <a:r>
              <a:rPr lang="de-DE" dirty="0" smtClean="0"/>
              <a:t>Das nächste Zimmer ist das Kinderzimmer. Die Ausstattung des</a:t>
            </a:r>
          </a:p>
          <a:p>
            <a:r>
              <a:rPr lang="de-DE" dirty="0" smtClean="0"/>
              <a:t>Zimmers ist modern, alles ist hier schlicht und vernünftig, es gibt nichts</a:t>
            </a:r>
          </a:p>
          <a:p>
            <a:r>
              <a:rPr lang="de-DE" dirty="0" smtClean="0"/>
              <a:t>Überflüssiges und deshalb scheint das Zimmer noch geräumter zu sein. Da</a:t>
            </a:r>
          </a:p>
          <a:p>
            <a:r>
              <a:rPr lang="de-DE" dirty="0" smtClean="0"/>
              <a:t>ist mein Computer in der Ecke auf dem Arbeitstisch, daneben ist ein</a:t>
            </a:r>
          </a:p>
          <a:p>
            <a:r>
              <a:rPr lang="de-DE" dirty="0" smtClean="0"/>
              <a:t>bequemer drehbarer Sessel. Da ist mein Bett, das am Tage zum Sofa wird.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70C0"/>
                </a:solidFill>
              </a:rPr>
              <a:t>Fortsetzung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Eine Wand ist ganz mit den Büchern belegt. Hier gibt es, was jeder</a:t>
            </a:r>
            <a:endParaRPr lang="ru-RU" dirty="0" smtClean="0"/>
          </a:p>
          <a:p>
            <a:r>
              <a:rPr lang="de-DE" dirty="0" smtClean="0"/>
              <a:t>gebildete Mensch braucht: sowohl schöngeistige Literatur, als auch</a:t>
            </a:r>
          </a:p>
          <a:p>
            <a:r>
              <a:rPr lang="de-DE" dirty="0" smtClean="0"/>
              <a:t>zeitgenössische Bücher noch nicht besonders bekannter Schriftsteller.</a:t>
            </a:r>
          </a:p>
          <a:p>
            <a:r>
              <a:rPr lang="de-DE" dirty="0" smtClean="0"/>
              <a:t>Meine Mutter ist besonders mit unserer Küche zufrieden. Hier gibt es</a:t>
            </a:r>
          </a:p>
          <a:p>
            <a:r>
              <a:rPr lang="de-DE" dirty="0" smtClean="0"/>
              <a:t>alles, was eine Hausfrau braucht. Hier stehen ein Küchenschrank, ein</a:t>
            </a:r>
          </a:p>
          <a:p>
            <a:r>
              <a:rPr lang="de-DE" dirty="0" smtClean="0"/>
              <a:t>Gasherd und ein Kühlschrank. In der Mitte der Küche steht ein Esstisch,</a:t>
            </a:r>
          </a:p>
          <a:p>
            <a:r>
              <a:rPr lang="de-DE" dirty="0" smtClean="0"/>
              <a:t>um den Tisch stehen fünf Stühle. Über dem Tisch hängt eine moderne</a:t>
            </a:r>
          </a:p>
          <a:p>
            <a:r>
              <a:rPr lang="de-DE" dirty="0" smtClean="0"/>
              <a:t>Leuchte. An der Wand ist eine Anrichte mit Geschirr. Das sind Teller,</a:t>
            </a:r>
          </a:p>
          <a:p>
            <a:r>
              <a:rPr lang="de-DE" dirty="0" smtClean="0"/>
              <a:t>Tassen, Glaser, Löffel, Messer, und Gabeln.</a:t>
            </a:r>
          </a:p>
          <a:p>
            <a:r>
              <a:rPr lang="de-DE" dirty="0" smtClean="0"/>
              <a:t>Wir mögen unsere Wohnung. Ich helfe meiner Mutter immer die</a:t>
            </a:r>
          </a:p>
          <a:p>
            <a:r>
              <a:rPr lang="de-DE" dirty="0" smtClean="0"/>
              <a:t>Wohnung in Ordnung bringen. Wir machen alles, damit unsere Wohnung</a:t>
            </a:r>
          </a:p>
          <a:p>
            <a:r>
              <a:rPr lang="de-DE" dirty="0" smtClean="0"/>
              <a:t>immer gemütlich und sauber ist.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Лексические упражнения</a:t>
            </a:r>
          </a:p>
          <a:p>
            <a:r>
              <a:rPr lang="ru-RU" b="1" dirty="0" smtClean="0"/>
              <a:t>1. Подберите немецкие эквиваленты для каждого русского слова или словосочетания.</a:t>
            </a:r>
          </a:p>
          <a:p>
            <a:r>
              <a:rPr lang="ru-RU" dirty="0" smtClean="0"/>
              <a:t>многоэтажный дом, на 6 этаже, слева в углу, в правом углу, в центре</a:t>
            </a:r>
          </a:p>
          <a:p>
            <a:r>
              <a:rPr lang="ru-RU" dirty="0" smtClean="0"/>
              <a:t>комнаты, над кроватью, собираться в гостиной, общаться в кругу</a:t>
            </a:r>
          </a:p>
          <a:p>
            <a:r>
              <a:rPr lang="ru-RU" dirty="0" smtClean="0"/>
              <a:t>семьи, обстановка комнаты, ничего лишнего, убирать квартиру, быть</a:t>
            </a:r>
          </a:p>
          <a:p>
            <a:r>
              <a:rPr lang="ru-RU" dirty="0" smtClean="0"/>
              <a:t>довольным квартирой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3205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Fragen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Wohnzimmer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Gästezimmer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Kinderzimmer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Küche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Wie?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Was befindet sich hier?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Was kann noch hier sein?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Was macht man hier?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3. Какие существительные из перечисленных ниже можно</a:t>
            </a:r>
          </a:p>
          <a:p>
            <a:r>
              <a:rPr lang="ru-RU" b="1" dirty="0" smtClean="0"/>
              <a:t>занести в таблицу?</a:t>
            </a:r>
          </a:p>
          <a:p>
            <a:r>
              <a:rPr lang="de-DE" dirty="0" smtClean="0"/>
              <a:t>der Herd • der Schrank • der Kühlschrank • das Sofa • der Tisch •</a:t>
            </a:r>
          </a:p>
          <a:p>
            <a:r>
              <a:rPr lang="de-DE" dirty="0" smtClean="0"/>
              <a:t>der Stuhl</a:t>
            </a:r>
          </a:p>
          <a:p>
            <a:r>
              <a:rPr lang="de-DE" dirty="0" smtClean="0"/>
              <a:t>das Bett • der Fernseher • die Waschmaschine • die Lampe • die</a:t>
            </a:r>
          </a:p>
          <a:p>
            <a:r>
              <a:rPr lang="de-DE" dirty="0" smtClean="0"/>
              <a:t>Garderobe der Esstisch • der Computer • der Spiegel • der Sessel</a:t>
            </a:r>
          </a:p>
          <a:p>
            <a:r>
              <a:rPr lang="de-DE" dirty="0" smtClean="0"/>
              <a:t>• der Teppich</a:t>
            </a:r>
          </a:p>
          <a:p>
            <a:r>
              <a:rPr lang="de-DE" dirty="0" smtClean="0"/>
              <a:t>der Schreibtisch • das Bücherregal • der Kleiderschrank • der</a:t>
            </a:r>
          </a:p>
          <a:p>
            <a:r>
              <a:rPr lang="de-DE" dirty="0" smtClean="0"/>
              <a:t>Vorhang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4. Определите, из каких составных частей состоит сложное</a:t>
            </a:r>
            <a:r>
              <a:rPr lang="de-DE" b="1" dirty="0" smtClean="0"/>
              <a:t> </a:t>
            </a:r>
            <a:r>
              <a:rPr lang="ru-RU" b="1" dirty="0" smtClean="0"/>
              <a:t>существительное, определите его род, переведите.</a:t>
            </a:r>
          </a:p>
          <a:p>
            <a:r>
              <a:rPr lang="de-DE" b="1" dirty="0" smtClean="0"/>
              <a:t>z. B. </a:t>
            </a:r>
            <a:r>
              <a:rPr lang="de-DE" b="1" i="1" dirty="0" smtClean="0"/>
              <a:t>drei + das Zimmer + die Wohnung = die Dreizimmerwohnung</a:t>
            </a:r>
          </a:p>
          <a:p>
            <a:r>
              <a:rPr lang="de-DE" dirty="0" smtClean="0"/>
              <a:t>Hochhaus, Fensterbrett, Feiertage, Kleiderschrank, Arbeitstisch,</a:t>
            </a:r>
          </a:p>
          <a:p>
            <a:r>
              <a:rPr lang="de-DE" dirty="0" smtClean="0"/>
              <a:t>Hausfrau, Gästezimmer, Küchenschrank, Gasherd, Kühlschrank,</a:t>
            </a:r>
          </a:p>
          <a:p>
            <a:r>
              <a:rPr lang="de-DE" dirty="0" smtClean="0"/>
              <a:t>Esstisch, Bücherregal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Ihre Aufgaben.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5. Образуйте сложное существительное.</a:t>
            </a:r>
          </a:p>
          <a:p>
            <a:r>
              <a:rPr lang="de-DE" dirty="0" smtClean="0"/>
              <a:t>1. </a:t>
            </a:r>
            <a:r>
              <a:rPr lang="de-DE" i="1" dirty="0" smtClean="0"/>
              <a:t>das Esszimmer 5. ___Kinder______</a:t>
            </a:r>
          </a:p>
          <a:p>
            <a:r>
              <a:rPr lang="de-DE" dirty="0" smtClean="0"/>
              <a:t>2. __Bücher_______ 6. ___Küchen_____</a:t>
            </a:r>
          </a:p>
          <a:p>
            <a:r>
              <a:rPr lang="de-DE" dirty="0" smtClean="0"/>
              <a:t>3. __Steck_______ 7. ___</a:t>
            </a:r>
            <a:r>
              <a:rPr lang="de-DE" dirty="0" err="1" smtClean="0"/>
              <a:t>Elektro</a:t>
            </a:r>
            <a:r>
              <a:rPr lang="de-DE" dirty="0" smtClean="0"/>
              <a:t>______</a:t>
            </a:r>
          </a:p>
          <a:p>
            <a:r>
              <a:rPr lang="de-DE" dirty="0" smtClean="0"/>
              <a:t>4. __Kleider______ 8. ___</a:t>
            </a:r>
            <a:r>
              <a:rPr lang="de-DE" dirty="0" err="1" smtClean="0"/>
              <a:t>Wohnungs</a:t>
            </a:r>
            <a:r>
              <a:rPr lang="de-DE" dirty="0" smtClean="0"/>
              <a:t>___</a:t>
            </a:r>
          </a:p>
          <a:p>
            <a:r>
              <a:rPr lang="de-DE" dirty="0" smtClean="0">
                <a:solidFill>
                  <a:srgbClr val="FFC000"/>
                </a:solidFill>
              </a:rPr>
              <a:t>regal -uhr -heizung</a:t>
            </a:r>
          </a:p>
          <a:p>
            <a:r>
              <a:rPr lang="de-DE" dirty="0" smtClean="0">
                <a:solidFill>
                  <a:srgbClr val="FFC000"/>
                </a:solidFill>
              </a:rPr>
              <a:t>-dose -zimmer -tür</a:t>
            </a:r>
          </a:p>
          <a:p>
            <a:r>
              <a:rPr lang="de-DE" dirty="0" smtClean="0">
                <a:solidFill>
                  <a:srgbClr val="FFC000"/>
                </a:solidFill>
              </a:rPr>
              <a:t>-schrank -zimmer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99</TotalTime>
  <Words>1007</Words>
  <Application>Microsoft Office PowerPoint</Application>
  <PresentationFormat>Экран (4:3)</PresentationFormat>
  <Paragraphs>104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Guten Tag, liebe Freunde! Unser Thema: Zuhause. (предназначена для учащихся 11 класса, изучающих немецкий язык как второй иностранный) </vt:lpstr>
      <vt:lpstr>Unsere Wohnung. Wiederholung.</vt:lpstr>
      <vt:lpstr>Fortsetzung</vt:lpstr>
      <vt:lpstr>Fortsetzung</vt:lpstr>
      <vt:lpstr>Ihre Aufgaben.</vt:lpstr>
      <vt:lpstr>Ihre Aufgaben.</vt:lpstr>
      <vt:lpstr>Ihre Aufgaben.</vt:lpstr>
      <vt:lpstr>Ihre Aufgaben.</vt:lpstr>
      <vt:lpstr>Ihre Aufgaben.</vt:lpstr>
      <vt:lpstr>Ihre Aufgaben.</vt:lpstr>
      <vt:lpstr>Ihre Aufgaben.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Guten Tag, liebe Freunde!</dc:title>
  <dc:creator>user</dc:creator>
  <cp:lastModifiedBy>user</cp:lastModifiedBy>
  <cp:revision>13</cp:revision>
  <dcterms:created xsi:type="dcterms:W3CDTF">2020-05-08T08:44:25Z</dcterms:created>
  <dcterms:modified xsi:type="dcterms:W3CDTF">2020-11-09T19:45:37Z</dcterms:modified>
</cp:coreProperties>
</file>