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7" r:id="rId2"/>
    <p:sldId id="257" r:id="rId3"/>
    <p:sldId id="258" r:id="rId4"/>
    <p:sldId id="265" r:id="rId5"/>
    <p:sldId id="262" r:id="rId6"/>
    <p:sldId id="264" r:id="rId7"/>
    <p:sldId id="263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7" r:id="rId17"/>
    <p:sldId id="278" r:id="rId18"/>
    <p:sldId id="282" r:id="rId19"/>
    <p:sldId id="280" r:id="rId20"/>
    <p:sldId id="281" r:id="rId21"/>
    <p:sldId id="283" r:id="rId22"/>
    <p:sldId id="285" r:id="rId23"/>
    <p:sldId id="28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4A303-C6C0-44A7-9D49-B32805B7B1BC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04C41-0F4B-4302-94EA-572EF2A8D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4C41-0F4B-4302-94EA-572EF2A8D2E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2F8D9-7419-498E-9193-6BB77556BC4B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DBC1F-58CE-43C8-83FD-07FE0A1BC7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27.jpe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517232"/>
            <a:ext cx="8229600" cy="108012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Составители: </a:t>
            </a:r>
            <a:b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педагоги-организаторы В.В. </a:t>
            </a:r>
            <a:r>
              <a:rPr lang="ru-RU" sz="1800" b="1" dirty="0" err="1" smtClean="0">
                <a:solidFill>
                  <a:schemeClr val="tx2">
                    <a:lumMod val="75000"/>
                  </a:schemeClr>
                </a:solidFill>
              </a:rPr>
              <a:t>Бордиян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, С.В. </a:t>
            </a:r>
            <a:r>
              <a:rPr lang="ru-RU" sz="1800" b="1" dirty="0" err="1" smtClean="0">
                <a:solidFill>
                  <a:schemeClr val="tx2">
                    <a:lumMod val="75000"/>
                  </a:schemeClr>
                </a:solidFill>
              </a:rPr>
              <a:t>Ледкова</a:t>
            </a:r>
            <a:endParaRPr lang="ru-RU" sz="1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Picture 2" descr="Ура!!!!!!!!!!!! КАНИКУЛЫ!!!!!!!!!!!!!!! | МамаЛадуш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122030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2" name="Picture 8" descr="http://storage.inovaco.ru/media/cache/cd/99/f4/24/e5/47/cd99f424e54761e7e80e795628578d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286750" cy="6086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МЧ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620688"/>
            <a:ext cx="8280921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school280.ru/wp-content/uploads/2019/03/%D0%B4%D0%B5%D1%82%D0%B8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авила поведения в природе. Плакат | Школьные проекты, Книги для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476672"/>
            <a:ext cx="8700088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0" name="Picture 8" descr="Опасности в природе 1.Клещи 2. Змеи 3.Ядовитые грибы 4.Ядовитые растения 5.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08912" cy="5927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Безопасность в природе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7" name="Picture 2" descr="http://school-sait73.com.ua/wp-content/uploads/2019/09/1607061030515ad71c68c1d1797b259fa126703e155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352928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8108" y="500041"/>
            <a:ext cx="7886340" cy="5881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55362_html_m87b937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428604"/>
            <a:ext cx="7890670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Оказание первой медицинской помощи при укусах змей и насекомых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202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myatki-dlya-detey-na-temu-kleschevoy-entsefalit-338-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000" y="254000"/>
            <a:ext cx="8890000" cy="635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Безопасные каникулы!!! | село Новая Кугуль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848872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Профилактика укусов змей | Новости Беларуси|Бел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4248472" cy="6608269"/>
          </a:xfrm>
          <a:prstGeom prst="rect">
            <a:avLst/>
          </a:prstGeom>
          <a:noFill/>
        </p:spPr>
      </p:pic>
      <p:pic>
        <p:nvPicPr>
          <p:cNvPr id="34820" name="Picture 4" descr="Первая помощь при укусе змеи — Государственное бюджетное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6632"/>
            <a:ext cx="4140138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Правила поведения на пляже и на вод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24936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Arial Black" pitchFamily="34" charset="0"/>
              </a:rPr>
              <a:t>В СОЛНЕЧНУЮ ПОГОДУ</a:t>
            </a:r>
            <a:endParaRPr lang="ru-RU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3816424" cy="249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96752"/>
            <a:ext cx="391021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914775"/>
            <a:ext cx="3888432" cy="2538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5" y="3933056"/>
            <a:ext cx="381642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СОБЛЮДАЯ ЭТИ ПРАВИЛА ТВОИ КАНИКУЛЫ БУДУТ БЕЗОПАСНЫМИ!!!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Безопасные каникулы - ГБПОУ «Нижегородский авиационный технический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8136904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Безопасность в городе</a:t>
            </a:r>
            <a:endParaRPr lang="ru-RU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1268760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В городе соблюдай ПДД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7" name="Рисунок 6" descr="ad43cd7cbe9e7cc21eeaab359493f3b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916832"/>
            <a:ext cx="4319016" cy="3168352"/>
          </a:xfrm>
          <a:prstGeom prst="rect">
            <a:avLst/>
          </a:prstGeom>
        </p:spPr>
      </p:pic>
      <p:pic>
        <p:nvPicPr>
          <p:cNvPr id="8" name="Рисунок 7" descr="rebenok-na-doroge-25-04-16.jpg"/>
          <p:cNvPicPr>
            <a:picLocks noChangeAspect="1"/>
          </p:cNvPicPr>
          <p:nvPr/>
        </p:nvPicPr>
        <p:blipFill>
          <a:blip r:embed="rId3" cstate="print"/>
          <a:srcRect r="1538" b="7954"/>
          <a:stretch>
            <a:fillRect/>
          </a:stretch>
        </p:blipFill>
        <p:spPr>
          <a:xfrm>
            <a:off x="5364088" y="1988840"/>
            <a:ext cx="3168352" cy="309634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39552" y="5517232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Направляясь  в  путь  -  выбирай  безопасный  маршрут.  Переходи  дорогу  по «зебре»  на  зеленый  </a:t>
            </a:r>
            <a:r>
              <a:rPr lang="ru-RU" b="1" dirty="0" smtClean="0">
                <a:solidFill>
                  <a:srgbClr val="00B050"/>
                </a:solidFill>
              </a:rPr>
              <a:t>сигнал</a:t>
            </a:r>
            <a:r>
              <a:rPr lang="ru-RU" b="1" dirty="0" smtClean="0">
                <a:solidFill>
                  <a:schemeClr val="tx2"/>
                </a:solidFill>
              </a:rPr>
              <a:t>  светофора. 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и по запросу плакаты правила дорожного движения | Плакат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24936" cy="62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elosipedistu1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65735"/>
            <a:ext cx="8784976" cy="652653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Памятка велосипедистов и пешеходов | Бюджетное общеобразовательное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6552728" cy="44644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5733256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Детям  до 14 лет  ездить  по  дорогам  на  велосипедах  запрещено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авила поведения на объектах транспортной инфраструктуры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84976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Правила безопасности для дошкольников зимой» | МКДОУ детский сад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260648"/>
            <a:ext cx="8784976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Детская безопасность - «Снегурочка» - Детский садик №4 - г.Салехар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06736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53</Words>
  <Application>Microsoft Office PowerPoint</Application>
  <PresentationFormat>Экран (4:3)</PresentationFormat>
  <Paragraphs>9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Составители:  педагоги-организаторы В.В. Бордиян, С.В. Ледкова</vt:lpstr>
      <vt:lpstr>Слайд 2</vt:lpstr>
      <vt:lpstr>Безопасность в городе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В СОЛНЕЧНУЮ ПОГОДУ</vt:lpstr>
      <vt:lpstr>СОБЛЮДАЯ ЭТИ ПРАВИЛА ТВОИ КАНИКУЛЫ БУДУТ БЕЗОПАСНЫМИ!!!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Виорика</dc:creator>
  <cp:lastModifiedBy>Виорика</cp:lastModifiedBy>
  <cp:revision>8</cp:revision>
  <dcterms:created xsi:type="dcterms:W3CDTF">2020-05-23T17:10:20Z</dcterms:created>
  <dcterms:modified xsi:type="dcterms:W3CDTF">2020-05-25T10:41:45Z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1820541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