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58" r:id="rId5"/>
    <p:sldId id="264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41" autoAdjust="0"/>
  </p:normalViewPr>
  <p:slideViewPr>
    <p:cSldViewPr>
      <p:cViewPr varScale="1">
        <p:scale>
          <a:sx n="76" d="100"/>
          <a:sy n="76" d="100"/>
        </p:scale>
        <p:origin x="-149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F365-10C6-4306-8C2E-D013DD2AD2E7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A93CE-937A-4BDA-ADEF-49F217068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71400"/>
            <a:ext cx="9036496" cy="122413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«Петушок»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первой квалификационной категории Мирошниченко Е. Я.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Прокудское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Екатерина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480720" cy="4860540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826392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412776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3-1=</a:t>
            </a:r>
            <a:endParaRPr lang="ru-RU" sz="96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228184" y="400506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Овал 16"/>
          <p:cNvSpPr/>
          <p:nvPr/>
        </p:nvSpPr>
        <p:spPr>
          <a:xfrm>
            <a:off x="6228184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8" name="Овал 17"/>
          <p:cNvSpPr/>
          <p:nvPr/>
        </p:nvSpPr>
        <p:spPr>
          <a:xfrm>
            <a:off x="7740352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9" name="Овал 18"/>
          <p:cNvSpPr/>
          <p:nvPr/>
        </p:nvSpPr>
        <p:spPr>
          <a:xfrm>
            <a:off x="7740352" y="400506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" name="Овал 19"/>
          <p:cNvSpPr/>
          <p:nvPr/>
        </p:nvSpPr>
        <p:spPr>
          <a:xfrm>
            <a:off x="4716016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1" name="Овал 20"/>
          <p:cNvSpPr/>
          <p:nvPr/>
        </p:nvSpPr>
        <p:spPr>
          <a:xfrm>
            <a:off x="4716016" y="400506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3861048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сколько 3 меньше чем 4</a:t>
            </a:r>
            <a:r>
              <a:rPr lang="en-US" sz="36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244408" y="6021288"/>
            <a:ext cx="683568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395536" y="6021288"/>
            <a:ext cx="754384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1+1=</a:t>
            </a:r>
            <a:endParaRPr lang="ru-RU" sz="96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220072" y="11967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Овал 3"/>
          <p:cNvSpPr/>
          <p:nvPr/>
        </p:nvSpPr>
        <p:spPr>
          <a:xfrm>
            <a:off x="6444208" y="11967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" name="Овал 4"/>
          <p:cNvSpPr/>
          <p:nvPr/>
        </p:nvSpPr>
        <p:spPr>
          <a:xfrm>
            <a:off x="7668344" y="11967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6" name="Овал 5"/>
          <p:cNvSpPr/>
          <p:nvPr/>
        </p:nvSpPr>
        <p:spPr>
          <a:xfrm>
            <a:off x="5076056" y="37170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6372200" y="37170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7668344" y="37170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429000"/>
            <a:ext cx="5076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 цифру больше 1 и меньше 3</a:t>
            </a:r>
            <a:endParaRPr 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244408" y="6021288"/>
            <a:ext cx="683568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251520" y="6021288"/>
            <a:ext cx="720080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004048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372200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12360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4048" y="47251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44208" y="47251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812360" y="47251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429000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Посчитай кленовые листики</a:t>
            </a:r>
            <a:endParaRPr lang="ru-RU" sz="36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316416" y="6021288"/>
            <a:ext cx="611560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Екатерина\Desktop\ябло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92956"/>
            <a:ext cx="3024336" cy="2014206"/>
          </a:xfrm>
          <a:prstGeom prst="rect">
            <a:avLst/>
          </a:prstGeom>
          <a:noFill/>
        </p:spPr>
      </p:pic>
      <p:pic>
        <p:nvPicPr>
          <p:cNvPr id="24" name="Picture 3" descr="C:\Users\Екатерина\Desktop\лист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81128"/>
            <a:ext cx="3096344" cy="210938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323528" y="116632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Какое яблоко по счету самое большое</a:t>
            </a:r>
            <a:r>
              <a:rPr lang="en-US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107504" y="5949280"/>
            <a:ext cx="648072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18864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Какой по счету треугольник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876256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8" name="Овал 17"/>
          <p:cNvSpPr/>
          <p:nvPr/>
        </p:nvSpPr>
        <p:spPr>
          <a:xfrm>
            <a:off x="7956376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724128" y="177281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316416" y="6021288"/>
            <a:ext cx="611560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Екатерина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667957" cy="1944216"/>
          </a:xfrm>
          <a:prstGeom prst="rect">
            <a:avLst/>
          </a:prstGeom>
          <a:noFill/>
        </p:spPr>
      </p:pic>
      <p:pic>
        <p:nvPicPr>
          <p:cNvPr id="19" name="Picture 4" descr="C:\Users\Екатерина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4667957" cy="1944216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755576" y="324433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Какой по счету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876256" y="47971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652120" y="47971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956376" y="479715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зад 29">
            <a:hlinkClick r:id="" action="ppaction://hlinkshowjump?jump=previousslide" highlightClick="1"/>
          </p:cNvPr>
          <p:cNvSpPr/>
          <p:nvPr/>
        </p:nvSpPr>
        <p:spPr>
          <a:xfrm>
            <a:off x="107504" y="6093296"/>
            <a:ext cx="648072" cy="637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980728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мяч  больше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084168" y="83671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96336" y="83671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6156176" y="37170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3212976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башня ниже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316416" y="6093296"/>
            <a:ext cx="610368" cy="6103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107504" y="6093296"/>
            <a:ext cx="648072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Екатерина\Desktop\мя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80728"/>
            <a:ext cx="1340768" cy="1340768"/>
          </a:xfrm>
          <a:prstGeom prst="rect">
            <a:avLst/>
          </a:prstGeom>
          <a:noFill/>
        </p:spPr>
      </p:pic>
      <p:pic>
        <p:nvPicPr>
          <p:cNvPr id="1027" name="Picture 3" descr="C:\Users\Екатерина\Desktop\мя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132856" cy="2132856"/>
          </a:xfrm>
          <a:prstGeom prst="rect">
            <a:avLst/>
          </a:prstGeom>
          <a:noFill/>
        </p:spPr>
      </p:pic>
      <p:pic>
        <p:nvPicPr>
          <p:cNvPr id="1028" name="Picture 4" descr="C:\Users\Екатерина\Desktop\баш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581128"/>
            <a:ext cx="1567061" cy="2089415"/>
          </a:xfrm>
          <a:prstGeom prst="rect">
            <a:avLst/>
          </a:prstGeom>
          <a:noFill/>
        </p:spPr>
      </p:pic>
      <p:pic>
        <p:nvPicPr>
          <p:cNvPr id="1029" name="Picture 5" descr="C:\Users\Екатерина\Desktop\башн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717032"/>
            <a:ext cx="2197131" cy="2929508"/>
          </a:xfrm>
          <a:prstGeom prst="rect">
            <a:avLst/>
          </a:prstGeom>
          <a:noFill/>
        </p:spPr>
      </p:pic>
      <p:sp>
        <p:nvSpPr>
          <p:cNvPr id="25" name="Овал 24"/>
          <p:cNvSpPr/>
          <p:nvPr/>
        </p:nvSpPr>
        <p:spPr>
          <a:xfrm>
            <a:off x="7596336" y="37170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528" y="90872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по счету зеленый шар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012160" y="620688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Овал 3"/>
          <p:cNvSpPr/>
          <p:nvPr/>
        </p:nvSpPr>
        <p:spPr>
          <a:xfrm>
            <a:off x="7020272" y="620688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" name="Овал 4"/>
          <p:cNvSpPr/>
          <p:nvPr/>
        </p:nvSpPr>
        <p:spPr>
          <a:xfrm>
            <a:off x="8028384" y="620688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" name="Овал 5"/>
          <p:cNvSpPr/>
          <p:nvPr/>
        </p:nvSpPr>
        <p:spPr>
          <a:xfrm>
            <a:off x="5940152" y="29249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7020272" y="29249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8100392" y="292494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80528" y="2780928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по счету красный шар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52536" y="4869160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по счету оранжевый шар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020272" y="501317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8" name="Овал 17"/>
          <p:cNvSpPr/>
          <p:nvPr/>
        </p:nvSpPr>
        <p:spPr>
          <a:xfrm>
            <a:off x="8100392" y="501317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" name="Овал 19"/>
          <p:cNvSpPr/>
          <p:nvPr/>
        </p:nvSpPr>
        <p:spPr>
          <a:xfrm>
            <a:off x="5940152" y="501317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683568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251520" y="6093296"/>
            <a:ext cx="648072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Екатерина\Desktop\balloons_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0648"/>
            <a:ext cx="1944216" cy="2022482"/>
          </a:xfrm>
          <a:prstGeom prst="rect">
            <a:avLst/>
          </a:prstGeom>
          <a:noFill/>
        </p:spPr>
      </p:pic>
      <p:pic>
        <p:nvPicPr>
          <p:cNvPr id="25" name="Picture 6" descr="C:\Users\Екатерина\Desktop\balloons_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564904"/>
            <a:ext cx="1944216" cy="2022482"/>
          </a:xfrm>
          <a:prstGeom prst="rect">
            <a:avLst/>
          </a:prstGeom>
          <a:noFill/>
        </p:spPr>
      </p:pic>
      <p:pic>
        <p:nvPicPr>
          <p:cNvPr id="26" name="Picture 6" descr="C:\Users\Екатерина\Desktop\balloons_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25144"/>
            <a:ext cx="1944216" cy="202248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шарф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счету уже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68144" y="148478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Овал 3"/>
          <p:cNvSpPr/>
          <p:nvPr/>
        </p:nvSpPr>
        <p:spPr>
          <a:xfrm>
            <a:off x="7452320" y="148478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" name="Овал 5"/>
          <p:cNvSpPr/>
          <p:nvPr/>
        </p:nvSpPr>
        <p:spPr>
          <a:xfrm>
            <a:off x="5940152" y="436510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7524328" y="436510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306896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шарф по счету шире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назад 22">
            <a:hlinkClick r:id="" action="ppaction://hlinkshowjump?jump=previousslide" highlightClick="1"/>
          </p:cNvPr>
          <p:cNvSpPr/>
          <p:nvPr/>
        </p:nvSpPr>
        <p:spPr>
          <a:xfrm>
            <a:off x="251520" y="6021288"/>
            <a:ext cx="682376" cy="6823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316416" y="6021288"/>
            <a:ext cx="648072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Екатерина\Desktop\шарф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3505918" cy="2016224"/>
          </a:xfrm>
          <a:prstGeom prst="rect">
            <a:avLst/>
          </a:prstGeom>
          <a:noFill/>
        </p:spPr>
      </p:pic>
      <p:pic>
        <p:nvPicPr>
          <p:cNvPr id="25" name="Picture 2" descr="C:\Users\Екатерина\Desktop\шарф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861048"/>
            <a:ext cx="3631130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F11D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137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казенное дошкольное образовательное учреждение  детский сад «Петушок»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27</cp:revision>
  <dcterms:created xsi:type="dcterms:W3CDTF">2020-11-08T13:30:30Z</dcterms:created>
  <dcterms:modified xsi:type="dcterms:W3CDTF">2020-11-09T01:12:27Z</dcterms:modified>
</cp:coreProperties>
</file>