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95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0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2821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379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924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70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4712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4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69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7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2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77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14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37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54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BE481-1436-44C5-B3E7-1B02BFCB0511}" type="datetimeFigureOut">
              <a:rPr lang="ru-RU" smtClean="0"/>
              <a:t>пн 09.11.20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5E69724-0F2B-44FC-83A1-F8B97D534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05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DD3DC1-217D-475F-87FE-78C893F453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«Дидактический материал своими руками в детском саду»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86C59A-128C-44D7-8721-2B2A343217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1000" y="4777381"/>
            <a:ext cx="8915399" cy="1875210"/>
          </a:xfrm>
        </p:spPr>
        <p:txBody>
          <a:bodyPr>
            <a:normAutofit fontScale="92500"/>
          </a:bodyPr>
          <a:lstStyle/>
          <a:p>
            <a:r>
              <a:rPr lang="ru-RU" sz="2300" b="1" dirty="0"/>
              <a:t>ЦЕЛЬ: дидактические игры способствует интеллектуальному развитию и формированию познавательных интересов детей дошкольного возраста. </a:t>
            </a:r>
          </a:p>
          <a:p>
            <a:r>
              <a:rPr lang="ru-RU" b="1" dirty="0"/>
              <a:t>                                             Выполнила: воспитатель Пинегина Ольга Евгеньевна</a:t>
            </a:r>
          </a:p>
          <a:p>
            <a:r>
              <a:rPr lang="ru-RU" b="1" dirty="0"/>
              <a:t>                                                                          МАДОУ Детский сад№76 г. Златоуст</a:t>
            </a:r>
          </a:p>
        </p:txBody>
      </p:sp>
    </p:spTree>
    <p:extLst>
      <p:ext uri="{BB962C8B-B14F-4D97-AF65-F5344CB8AC3E}">
        <p14:creationId xmlns:p14="http://schemas.microsoft.com/office/powerpoint/2010/main" val="2490480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22382-DDD4-43AA-BB3C-87AF85A92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Дидактические игры по сенсорно моторному развитию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9E2437-156E-4FD2-97C3-FED39470041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293" y="1905000"/>
            <a:ext cx="6294783" cy="472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35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3C47A-9F81-44A3-93D8-7C5A0DBFA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Настольный </a:t>
            </a:r>
            <a:r>
              <a:rPr lang="ru-RU" dirty="0" err="1"/>
              <a:t>бизиборд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09028E-B443-4A8F-A2D8-6E162FBB10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603" y="1529599"/>
            <a:ext cx="4360793" cy="506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9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2A0311-5516-4C7D-ACF8-E228A298D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«Веселые гусеницы» (работы с </a:t>
            </a:r>
            <a:r>
              <a:rPr lang="ru-RU" dirty="0" err="1"/>
              <a:t>резиночками</a:t>
            </a:r>
            <a:r>
              <a:rPr lang="ru-RU" dirty="0"/>
              <a:t>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3EB00A-CDDB-4EFE-906E-5E4BB0227A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2964" y="1905000"/>
            <a:ext cx="3459646" cy="461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24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A72F1-B826-44E3-9F71-E07942436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Игры с прищепками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12A175-5A74-4D27-8E10-4EDD2B6A92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954" y="1378226"/>
            <a:ext cx="3923472" cy="523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56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2780F-6732-4E14-8096-3ED039672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Игры с крышками на раскручивание и закручивание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70A8BC-1306-4A3B-B5EE-529BDB8229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209" y="1769166"/>
            <a:ext cx="5049906" cy="499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12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EDDE9-CFE3-4551-BC45-9361D742C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«Волшебные мешочки»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546FC3-24D3-45F8-8CCF-21DD00A188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5867" y="1264555"/>
            <a:ext cx="3552411" cy="47365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7A625F-C32C-4D2E-8101-C8D667A4D8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121" y="1273788"/>
            <a:ext cx="3552412" cy="4736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65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739AE-E3F3-4655-BB3A-E6751AB52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«Волшебная коробочка»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A9F345-491E-4004-B62B-682FB807E5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242" y="1485899"/>
            <a:ext cx="3906078" cy="52081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7F18DF-7609-4976-BA71-D821905474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8844" y="1485899"/>
            <a:ext cx="3906078" cy="520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63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8E8ED-8FCE-47E9-8EDE-A5228E2FE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1478" y="397565"/>
            <a:ext cx="9541565" cy="612250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(игра обучающая)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вид деятельности, занимаясь которой, дети учатся. Дидактическая игра, как и каждая игра, представляет собой самостоятельный вид деятельности, которой занимаются дети: она может быть индивидуальной или коллективной.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являются орудием труда педагога и инструментом познавательной деятельности детей.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можно разделить на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группы: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комплекты наглядного дидактического материала;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для самостоятельных игр и занятий детей;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для воспитателя: (учебники, методическая литература, конспекты, сборники дидактических игр и др.);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учебно-познавательные книги для детей, тетради с печатной основой.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Традиционно комплект наглядного дидактического материала делится на два вида: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(предназначен для показа всей группе детей)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раздаточный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(предназначен для работы одного ребёнка, индивидуально</a:t>
            </a:r>
            <a:r>
              <a:rPr lang="ru-RU" sz="2400" dirty="0"/>
              <a:t>).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E7F931A-370A-48A0-97A8-7577F38AF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276522" cy="165576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67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8BFDAC-89F9-4293-9D31-183B84F95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Лэпбук</a:t>
            </a:r>
            <a:r>
              <a:rPr lang="ru-RU" dirty="0"/>
              <a:t>  «Зимушка-зима»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ED59DF-812A-4476-8E40-9C0B62110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58" y="1467816"/>
            <a:ext cx="3578345" cy="4771128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4E6BDB-2EDA-4895-9EDC-822B7F5F2C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071" y="1467816"/>
            <a:ext cx="3582228" cy="477630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8EB8A3-623D-4E6B-8D9C-D1B22F3D7C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860" y="1462640"/>
            <a:ext cx="3582229" cy="477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56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CF0DB-3E99-4F6C-B1B9-F54B31560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Дидактические пособия для развития мелкой моторики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E25A961-AA11-476F-8673-0594F0857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56" y="1759226"/>
            <a:ext cx="4795953" cy="359696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87793F-1255-4CB3-938E-DFEB690B9B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157" y="1759226"/>
            <a:ext cx="5888382" cy="441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078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85925E-93D3-489E-9041-BD92C52FF4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11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34820D-EB8E-44AF-A4C5-94811B5BB6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28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7745E2-2BAA-4DE0-A4F3-97B48D4B4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93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BEB80F-4721-412B-9758-08CF6673D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93B3E1-6B01-4886-8098-4634E85E74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17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55A803-07C1-428B-9DDA-50BBD6BF92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303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</TotalTime>
  <Words>91</Words>
  <Application>Microsoft Office PowerPoint</Application>
  <PresentationFormat>Широкоэкранный</PresentationFormat>
  <Paragraphs>18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«Дидактический материал своими руками в детском саду»</vt:lpstr>
      <vt:lpstr>Дидактическая игра (игра обучающая) – это вид деятельности, занимаясь которой, дети учатся. Дидактическая игра, как и каждая игра, представляет собой самостоятельный вид деятельности, которой занимаются дети: она может быть индивидуальной или коллективной. Дидактический материал являются орудием труда педагога и инструментом познавательной деятельности детей. Его можно разделить на следующие группы: комплекты наглядного дидактического материала; оборудование для самостоятельных игр и занятий детей; пособия для воспитателя: (учебники, методическая литература, конспекты, сборники дидактических игр и др.); учебно-познавательные книги для детей, тетради с печатной основой. Традиционно комплект наглядного дидактического материала делится на два вида: демонстрационный (предназначен для показа всей группе детей) и раздаточный (предназначен для работы одного ребёнка, индивидуально). </vt:lpstr>
      <vt:lpstr>Лэпбук  «Зимушка-зима»</vt:lpstr>
      <vt:lpstr>Дидактические пособия для развития мелкой моторики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Дидактические игры по сенсорно моторному развитию</vt:lpstr>
      <vt:lpstr>Настольный бизиборд</vt:lpstr>
      <vt:lpstr>«Веселые гусеницы» (работы с резиночками)</vt:lpstr>
      <vt:lpstr>Игры с прищепками</vt:lpstr>
      <vt:lpstr>Игры с крышками на раскручивание и закручивание</vt:lpstr>
      <vt:lpstr>«Волшебные мешочки»</vt:lpstr>
      <vt:lpstr>«Волшебная коробочка»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«Дидактический материал своими руками в детском саду»</dc:title>
  <dc:creator>User</dc:creator>
  <cp:lastModifiedBy>User</cp:lastModifiedBy>
  <cp:revision>6</cp:revision>
  <dcterms:created xsi:type="dcterms:W3CDTF">2020-11-05T03:45:09Z</dcterms:created>
  <dcterms:modified xsi:type="dcterms:W3CDTF">2020-11-09T15:40:43Z</dcterms:modified>
</cp:coreProperties>
</file>