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68" r:id="rId4"/>
    <p:sldId id="258" r:id="rId5"/>
    <p:sldId id="259" r:id="rId6"/>
    <p:sldId id="271" r:id="rId7"/>
    <p:sldId id="260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-8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95BEEC-E27C-46A6-B9C2-DE6D80D0D00F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ACFF64D-9964-4E59-940E-A5F0DB484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Arial Black" pitchFamily="34" charset="0"/>
                <a:cs typeface="Aharoni" pitchFamily="2" charset="-79"/>
              </a:rPr>
              <a:t>Разгадай ребус</a:t>
            </a:r>
            <a:endParaRPr lang="ru-RU" sz="6000" b="1" dirty="0"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7360" y="1916832"/>
            <a:ext cx="7406640" cy="1752600"/>
          </a:xfrm>
        </p:spPr>
        <p:txBody>
          <a:bodyPr/>
          <a:lstStyle/>
          <a:p>
            <a:r>
              <a:rPr lang="ru-RU" dirty="0" smtClean="0"/>
              <a:t>;44,,,,,,,,,,,,,,,,,,,,,……</a:t>
            </a:r>
            <a:endParaRPr lang="ru-RU" dirty="0"/>
          </a:p>
        </p:txBody>
      </p:sp>
      <p:pic>
        <p:nvPicPr>
          <p:cNvPr id="1026" name="Picture 2" descr="https://zabavnik.club/wp-content/uploads/peas_11_290704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3528392" cy="3341365"/>
          </a:xfrm>
          <a:prstGeom prst="rect">
            <a:avLst/>
          </a:prstGeom>
          <a:noFill/>
        </p:spPr>
      </p:pic>
      <p:pic>
        <p:nvPicPr>
          <p:cNvPr id="1028" name="Picture 4" descr="https://cdn.turkaramamotoru.com/ru/zapyataya-27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060848"/>
            <a:ext cx="1310172" cy="1614787"/>
          </a:xfrm>
          <a:prstGeom prst="rect">
            <a:avLst/>
          </a:prstGeom>
          <a:noFill/>
        </p:spPr>
      </p:pic>
      <p:pic>
        <p:nvPicPr>
          <p:cNvPr id="1030" name="Picture 6" descr="https://image.freepik.com/free-icon/no-translate-detected_318-105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429000"/>
            <a:ext cx="1368152" cy="1368152"/>
          </a:xfrm>
          <a:prstGeom prst="rect">
            <a:avLst/>
          </a:prstGeom>
          <a:noFill/>
        </p:spPr>
      </p:pic>
      <p:pic>
        <p:nvPicPr>
          <p:cNvPr id="1032" name="Picture 8" descr="http://steshka.ru/wp-content/uploads/2014/05/bukv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2996952"/>
            <a:ext cx="1584176" cy="151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cdn.turkaramamotoru.com/ru/komissarovka-krasnosulinskij-rajon-5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548680"/>
            <a:ext cx="705678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sobory.ru/pic/32300/32321_20141203_094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76672"/>
            <a:ext cx="5616624" cy="6135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krasnyy-sulin.ru/wp-content/uploads/2016-09-30-15.09.07_krasnyy-sulin.ru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956376" cy="526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https://ds04.infourok.ru/uploads/ex/122b/0012d6da-214e8dcb/img3.jpg</a:t>
            </a:r>
            <a:endParaRPr lang="ru-RU" dirty="0"/>
          </a:p>
        </p:txBody>
      </p:sp>
      <p:pic>
        <p:nvPicPr>
          <p:cNvPr id="36866" name="Picture 2" descr="https://ds04.infourok.ru/uploads/ex/122b/0012d6da-214e8dcb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-1"/>
            <a:ext cx="763284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naumenkoandrej.narod.ru/images/FOTO_NAPROEKT/zavodoupravlenie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8316416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142984"/>
            <a:ext cx="800105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Arial Black" pitchFamily="34" charset="0"/>
              </a:rPr>
              <a:t>  </a:t>
            </a:r>
            <a:r>
              <a:rPr lang="ru-RU" sz="4000" b="1" dirty="0" smtClean="0">
                <a:latin typeface="Arial Black" pitchFamily="34" charset="0"/>
              </a:rPr>
              <a:t>1.  </a:t>
            </a:r>
            <a:r>
              <a:rPr lang="ru-RU" sz="4000" b="1" dirty="0" smtClean="0">
                <a:latin typeface="Arial Black" pitchFamily="34" charset="0"/>
              </a:rPr>
              <a:t>В бою за Отчизну и смерть красна.</a:t>
            </a:r>
          </a:p>
          <a:p>
            <a:r>
              <a:rPr lang="ru-RU" sz="4000" b="1" dirty="0" smtClean="0">
                <a:latin typeface="Arial Black" pitchFamily="34" charset="0"/>
              </a:rPr>
              <a:t>2.</a:t>
            </a:r>
            <a:r>
              <a:rPr lang="ru-RU" sz="4000" b="1" dirty="0" smtClean="0">
                <a:latin typeface="Arial Black" pitchFamily="34" charset="0"/>
              </a:rPr>
              <a:t> </a:t>
            </a:r>
            <a:r>
              <a:rPr lang="ru-RU" sz="4000" b="1" dirty="0" smtClean="0">
                <a:latin typeface="Arial Black" pitchFamily="34" charset="0"/>
              </a:rPr>
              <a:t>Чужая сторона  не прибавит </a:t>
            </a:r>
            <a:r>
              <a:rPr lang="ru-RU" sz="4000" b="1" dirty="0" smtClean="0">
                <a:latin typeface="Arial Black" pitchFamily="34" charset="0"/>
              </a:rPr>
              <a:t>ума.</a:t>
            </a:r>
          </a:p>
          <a:p>
            <a:r>
              <a:rPr lang="ru-RU" sz="4000" b="1" dirty="0" smtClean="0">
                <a:latin typeface="Arial Black" pitchFamily="34" charset="0"/>
              </a:rPr>
              <a:t>3.Если </a:t>
            </a:r>
            <a:r>
              <a:rPr lang="ru-RU" sz="4000" b="1" dirty="0" smtClean="0">
                <a:latin typeface="Arial Black" pitchFamily="34" charset="0"/>
              </a:rPr>
              <a:t>не нашёл счастья дома, не обретёшь и на чужбине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872207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возникали и строились города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Elena\Pictures\псковский кремл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780928"/>
            <a:ext cx="3143272" cy="257173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img-fotki.yandex.ru/get/4400/katushamol.4b/0_4efe0_de8028ea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077072"/>
            <a:ext cx="2786082" cy="2092381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http://cs10468.userapi.com/u17598326/140948084/x_16224d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132856"/>
            <a:ext cx="3000396" cy="245486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18047" y="0"/>
            <a:ext cx="832595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города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95637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587391"/>
            <a:ext cx="849694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Задачи урока: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1.Узнать, какое поселение наши предки называли городом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2.Выяснить, как строили города наши предки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elgireen.users.photofile.ru/photo/helgireen/3406677/xlarge/73568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города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7488832" cy="596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1347/00028446-bd23b83d/640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87786455_Svyatoy_blagovernuyy_velikiy_Moskovskiy_knyaz_Dmitriy_Donsk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0648"/>
            <a:ext cx="554461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217</TotalTime>
  <Words>44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Разгадай ребус</vt:lpstr>
      <vt:lpstr>Как возникали и строились города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возникали и строились города</dc:title>
  <dc:creator>Admin</dc:creator>
  <cp:lastModifiedBy>first1</cp:lastModifiedBy>
  <cp:revision>9</cp:revision>
  <dcterms:created xsi:type="dcterms:W3CDTF">2019-01-20T19:13:01Z</dcterms:created>
  <dcterms:modified xsi:type="dcterms:W3CDTF">2019-02-28T10:05:10Z</dcterms:modified>
</cp:coreProperties>
</file>