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5" r:id="rId4"/>
    <p:sldId id="261" r:id="rId5"/>
    <p:sldId id="262" r:id="rId6"/>
    <p:sldId id="285" r:id="rId7"/>
    <p:sldId id="278" r:id="rId8"/>
    <p:sldId id="263" r:id="rId9"/>
    <p:sldId id="268" r:id="rId10"/>
    <p:sldId id="266" r:id="rId11"/>
    <p:sldId id="272" r:id="rId12"/>
    <p:sldId id="283" r:id="rId13"/>
    <p:sldId id="284" r:id="rId14"/>
    <p:sldId id="286" r:id="rId15"/>
    <p:sldId id="277" r:id="rId16"/>
    <p:sldId id="280" r:id="rId17"/>
    <p:sldId id="274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C270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714348" y="2357431"/>
            <a:ext cx="8143932" cy="4205240"/>
            <a:chOff x="1115616" y="2146449"/>
            <a:chExt cx="7165477" cy="453023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Мастер-класс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15915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Енарьева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Елена Валерьевна,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«СОШ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№27»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err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.Курска</a:t>
              </a:r>
              <a:endPara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2020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060">
        <p15:prstTrans prst="pageCurlDouble"/>
      </p:transition>
    </mc:Choice>
    <mc:Fallback xmlns="">
      <p:transition spd="slow" advTm="60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pPr algn="just"/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ok-t.ru/mydocxru/baza7/44972327465.files/image02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4042728" cy="43392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8724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Навыки, необходимые для выполнения задания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целеполагания;</a:t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навык моделирования в предметной, графической или буквенной форме;</a:t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определять последовательность учебных действий;</a:t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планирования этапов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деятельности; </a:t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навык   оценивать работу в соответствии с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заданием;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навык самоорганизации.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4496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090" y="1587951"/>
            <a:ext cx="5139932" cy="3480064"/>
          </a:xfrm>
          <a:prstGeom prst="rect">
            <a:avLst/>
          </a:prstGeom>
        </p:spPr>
      </p:pic>
      <p:pic>
        <p:nvPicPr>
          <p:cNvPr id="1030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2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Рисунок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240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Рисунок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3352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525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9725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568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6672"/>
            <a:ext cx="7128792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Эмоциональные навыки</a:t>
            </a:r>
          </a:p>
          <a:p>
            <a:pPr indent="450215" algn="just"/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распознавание эмоций;</a:t>
            </a:r>
          </a:p>
          <a:p>
            <a:pPr indent="450215" algn="just"/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использование эмоций для помощи мышлению;</a:t>
            </a:r>
          </a:p>
          <a:p>
            <a:pPr indent="450215" algn="just"/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понимание эмоций;</a:t>
            </a:r>
          </a:p>
          <a:p>
            <a:pPr indent="450215" algn="just"/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управление эмоциями</a:t>
            </a:r>
            <a:r>
              <a:rPr lang="ru-RU" sz="28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 навыки</a:t>
            </a:r>
            <a:endParaRPr lang="ru-RU" sz="2800" b="1" i="1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способность выразить себя в социальных взаимодействиях;</a:t>
            </a:r>
            <a:endParaRPr lang="ru-RU" sz="2400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способность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«читать» и понимать разные социальные ситуации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i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знание социальных ролей, норм, правил;</a:t>
            </a:r>
            <a:endParaRPr lang="ru-RU" sz="2400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навыки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решения межличностных проблем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i="1" dirty="0" smtClean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навыки выполнения социальных ролей.</a:t>
            </a:r>
            <a:endParaRPr lang="ru-RU" sz="2400" i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766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0211" y="4501651"/>
            <a:ext cx="7128792" cy="407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kirovskoe-school.ru/wp-content/uploads/2019/01/20897792-portrait-of-a-boy-in-round-glasses-and-academic-hat-standing-near-the-blackboard-in-a-classroom--1024x6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161" y="908720"/>
            <a:ext cx="7826319" cy="522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667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185629" y="548680"/>
            <a:ext cx="7272808" cy="5484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определить актуальность и необходимость компетенции;</a:t>
            </a:r>
            <a:b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познакомиться с методикой формирования креативного мышления;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сформулировать рекомендации по развитию компетенции.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92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185629" y="548680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формированию компетенции 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взаимодействия у 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обучающихся:</a:t>
            </a:r>
            <a:endParaRPr lang="ru-RU" sz="3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еобходимо включать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учебно-познавательную деятельность современные 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 методики,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как </a:t>
            </a:r>
            <a:endParaRPr lang="ru-RU" sz="2400" i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диспуты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дебаты, дискуссии,</a:t>
            </a:r>
          </a:p>
          <a:p>
            <a:pPr indent="457200" algn="just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проектов;</a:t>
            </a:r>
          </a:p>
          <a:p>
            <a:pPr indent="457200" algn="just"/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ученического целеполагания и планирования;</a:t>
            </a:r>
          </a:p>
          <a:p>
            <a:pPr indent="457200" algn="just"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самоорганизации обучения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457200" algn="just"/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взаимообучения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предполагает такие формы работы как парная (работа в диадах) и групповая (работа в триадах).</a:t>
            </a:r>
          </a:p>
        </p:txBody>
      </p:sp>
    </p:spTree>
    <p:extLst>
      <p:ext uri="{BB962C8B-B14F-4D97-AF65-F5344CB8AC3E}">
        <p14:creationId xmlns:p14="http://schemas.microsoft.com/office/powerpoint/2010/main" val="37940650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185628" y="548680"/>
            <a:ext cx="774408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редложения 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данной компетенции у 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- 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за успешным опытом развития данной компетенции;</a:t>
            </a:r>
          </a:p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изучать передовой опыт по развитию компетенции взаимодействия;</a:t>
            </a:r>
          </a:p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участвовать в </a:t>
            </a:r>
            <a:r>
              <a:rPr lang="ru-RU" sz="2800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тренингах; </a:t>
            </a:r>
          </a:p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круг профессиональных интересов;</a:t>
            </a:r>
          </a:p>
          <a:p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заниматься самообразованием.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345638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840000">
            <a:off x="1194608" y="2302013"/>
            <a:ext cx="7648575" cy="1682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46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379098" cy="1362075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другими и с самим </a:t>
            </a: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59631" y="2204864"/>
            <a:ext cx="7235081" cy="2592287"/>
          </a:xfrm>
        </p:spPr>
        <p:txBody>
          <a:bodyPr/>
          <a:lstStyle/>
          <a:p>
            <a:pPr algn="ctr"/>
            <a:endParaRPr lang="ru-RU" sz="28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441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8695">
        <p15:prstTrans prst="pageCurlDouble"/>
      </p:transition>
    </mc:Choice>
    <mc:Fallback xmlns="">
      <p:transition spd="slow" advTm="86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379098" cy="1362075"/>
          </a:xfrm>
        </p:spPr>
        <p:txBody>
          <a:bodyPr/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другими и с самим собой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59631" y="2204864"/>
            <a:ext cx="7235081" cy="2592287"/>
          </a:xfrm>
        </p:spPr>
        <p:txBody>
          <a:bodyPr/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Цель: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познакомить педагогический состав в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интерактивной форме с методами формирования компетенции взаимодействия с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другими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самим собой </a:t>
            </a:r>
          </a:p>
        </p:txBody>
      </p:sp>
    </p:spTree>
    <p:extLst>
      <p:ext uri="{BB962C8B-B14F-4D97-AF65-F5344CB8AC3E}">
        <p14:creationId xmlns:p14="http://schemas.microsoft.com/office/powerpoint/2010/main" val="2085864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8695">
        <p15:prstTrans prst="pageCurlDouble"/>
      </p:transition>
    </mc:Choice>
    <mc:Fallback xmlns="">
      <p:transition spd="slow" advTm="86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pPr indent="457200" algn="just"/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определить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необходимость компетенции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познакомиться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методикой формирования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социально-эмоциональных навыков в учебной среде;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сформулировать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00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pPr indent="457200" algn="just"/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 взаимодействие – 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 процесс, который происходит между педагогом и обучающимся в ходе учебно-воспитательной работы и направлен на развитие личности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формирование социально-эмоциональных навыков, позволяющих людям распознавать свои эмоции и управлять ими, успешно справляться с конфликтами, понимать и проявлять сочувствие к другим, устанавливать и поддерживать позитивные отношения,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следовать этическим нормам и правилам.</a:t>
            </a:r>
            <a:b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109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взаимодействия в учебной среде: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учитель - ученик (ученики); </a:t>
            </a:r>
            <a:b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ученик - ученик в парах (диадах) и в тройках (триадах);</a:t>
            </a:r>
            <a:b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8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общегрупповое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учеников во всем учебном коллективе, например, в языковой группе, в целом классе; </a:t>
            </a:r>
            <a:b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учитель- учительский коллектив;</a:t>
            </a:r>
            <a:b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ученик «с самим собой».</a:t>
            </a:r>
            <a:r>
              <a:rPr lang="ru-RU" dirty="0"/>
              <a:t/>
            </a:r>
            <a:br>
              <a:rPr lang="ru-RU" dirty="0"/>
            </a:br>
            <a:r>
              <a:rPr lang="ru-RU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883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pPr indent="457200" algn="just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необходимость компетенции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ФГОС НОО 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 </a:t>
            </a:r>
            <a:r>
              <a:rPr lang="ru-RU" sz="2400" i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компетентностный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подход, который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предполагают воспитание и развитие качеств и компетенций личности, отвечающих требованиям современного общества. </a:t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взаимодействия со сверстниками и учителем в младшем школьном возрасте закладывается фундамент нравственного поведения, происходит усвоение моральных норм и правил поведения, начинает формироваться общественная направленность личности, формируются необходимые социально-эмоциональные навыки. </a:t>
            </a:r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заключаются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необходимость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взаимодействия и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«Учебная среда как средство формирования социально- эмоциональных навыков».</a:t>
            </a:r>
            <a: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br>
              <a:rPr lang="ru-RU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4823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определить актуальность и необходимость компетенции;</a:t>
            </a:r>
            <a:b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познакомиться с методикой формирования социально-эмоциональных навыков в учебной среде;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сформулировать рекомендации по развитию компетенции.</a:t>
            </a:r>
            <a:br>
              <a:rPr lang="ru-RU" sz="28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876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32848" cy="6106690"/>
          </a:xfrm>
        </p:spPr>
        <p:txBody>
          <a:bodyPr/>
          <a:lstStyle/>
          <a:p>
            <a:pPr lvl="0">
              <a:lnSpc>
                <a:spcPts val="3360"/>
              </a:lnSpc>
            </a:pPr>
            <a:r>
              <a:rPr lang="ru-RU" sz="28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эффективным методам и приёмам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 взаимодействия относят: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дебаты,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дискуссии,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диалог,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ученического целеполагания и планирования,</a:t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методы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самоорганизации обучения,</a:t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методы </a:t>
            </a:r>
            <a:r>
              <a:rPr lang="ru-RU" sz="2800" i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взаимообучения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предполагают парную, групповую формы работы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2262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2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3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4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5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6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ppt/theme/themeOverride7.xml><?xml version="1.0" encoding="utf-8"?>
<a:themeOverride xmlns:a="http://schemas.openxmlformats.org/drawingml/2006/main">
  <a:clrScheme name="Другая 216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31859B"/>
    </a:hlink>
    <a:folHlink>
      <a:srgbClr val="20586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2729</TotalTime>
  <Words>253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Взаимодействие с другими и с самим собой</vt:lpstr>
      <vt:lpstr>Взаимодействие с другими и с самим собой</vt:lpstr>
      <vt:lpstr>Задачи:  1) определить актуальность и необходимость компетенции;   2) познакомиться с методикой формирования социально-эмоциональных навыков в учебной среде;   3) сформулировать рекомендации по развитию компетенции.   </vt:lpstr>
      <vt:lpstr>Педагогическое взаимодействие – это процесс, который происходит между педагогом и обучающимся в ходе учебно-воспитательной работы и направлен на развитие личности ребенка.         В результате взаимодействия происходит формирование социально-эмоциональных навыков, позволяющих людям распознавать свои эмоции и управлять ими, успешно справляться с конфликтами, понимать и проявлять сочувствие к другим, устанавливать и поддерживать позитивные отношения, следовать этическим нормам и правилам.    </vt:lpstr>
      <vt:lpstr>Формы взаимодействия в учебной среде:   1) учитель - ученик (ученики);  2) ученик - ученик в парах (диадах) и в тройках (триадах); 3) общегрупповое взаимодействие учеников во всем учебном коллективе, например, в языковой группе, в целом классе;  4) учитель- учительский коллектив; 5) ученик «с самим собой».     </vt:lpstr>
      <vt:lpstr>Актуальность и необходимость компетенции В основе ФГОС НОО лежит компетентностный подход, который предполагают воспитание и развитие качеств и компетенций личности, отвечающих требованиям современного общества.  В процессе взаимодействия со сверстниками и учителем в младшем школьном возрасте закладывается фундамент нравственного поведения, происходит усвоение моральных норм и правил поведения, начинает формироваться общественная направленность личности, формируются необходимые социально-эмоциональные навыки.  В этом заключаются актуальность и необходимость компетенции взаимодействия и темы «Учебная среда как средство формирования социально- эмоциональных навыков».      </vt:lpstr>
      <vt:lpstr>  1) определить актуальность и необходимость компетенции;   2) познакомиться с методикой формирования социально-эмоциональных навыков в учебной среде;   3) сформулировать рекомендации по развитию компетенции.    </vt:lpstr>
      <vt:lpstr> К эффективным методам и приёмам формирования компетенции взаимодействия относят: - дебаты, - дискуссии,  - диалог, - метод ученического целеполагания и планирования, - методы самоорганизации обучения, - методы взаимообучения, которые предполагают парную, групповую формы работы     </vt:lpstr>
      <vt:lpstr>   </vt:lpstr>
      <vt:lpstr>  Навыки, необходимые для выполнения задания  - навык целеполагания; -  навык моделирования в предметной, графической или буквенной форме; -  определять последовательность учебных действий; -  навык планирования этапов осуществления деятельности;  - навык   оценивать работу в соответствии с заданием; - навык самоорганизации.  </vt:lpstr>
      <vt:lpstr>   </vt:lpstr>
      <vt:lpstr> 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Енарьева</cp:lastModifiedBy>
  <cp:revision>61</cp:revision>
  <dcterms:created xsi:type="dcterms:W3CDTF">2014-11-22T17:16:34Z</dcterms:created>
  <dcterms:modified xsi:type="dcterms:W3CDTF">2020-11-09T12:21:32Z</dcterms:modified>
</cp:coreProperties>
</file>