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5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BCFB2-2257-4FE5-BF92-0696A6B10644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6B7B8-2B63-4F01-9B60-5484D6342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Куклы-Мартинички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152728" cy="1417712"/>
          </a:xfrm>
        </p:spPr>
        <p:txBody>
          <a:bodyPr>
            <a:normAutofit fontScale="92500"/>
          </a:bodyPr>
          <a:lstStyle/>
          <a:p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для занятий в ГПД </a:t>
            </a:r>
          </a:p>
          <a:p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воспитатель </a:t>
            </a:r>
            <a:r>
              <a:rPr lang="ru-RU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Марусанова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М.Г.</a:t>
            </a:r>
          </a:p>
          <a:p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ГБОУ </a:t>
            </a:r>
            <a:r>
              <a:rPr 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 663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г. Санкт-Петербург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689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</a:t>
            </a:r>
            <a:r>
              <a:rPr lang="ru-RU" dirty="0" smtClean="0"/>
              <a:t>.Приступаем к созданию рук куколки. Для этого начинаем мотать пряжу </a:t>
            </a:r>
          </a:p>
          <a:p>
            <a:r>
              <a:rPr lang="ru-RU" dirty="0" smtClean="0"/>
              <a:t>используя короткую сторону  основы (15 см) . Начало нитки оставляем свободным для того</a:t>
            </a:r>
            <a:r>
              <a:rPr lang="en-US" dirty="0" smtClean="0"/>
              <a:t> </a:t>
            </a:r>
            <a:r>
              <a:rPr lang="ru-RU" dirty="0" smtClean="0"/>
              <a:t> чтобы в дальнейшем соединить с концом нитки .</a:t>
            </a:r>
            <a:endParaRPr lang="ru-RU" dirty="0"/>
          </a:p>
        </p:txBody>
      </p:sp>
      <p:pic>
        <p:nvPicPr>
          <p:cNvPr id="3" name="Рисунок 2" descr="IMG_20201107_1353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411131" y="2147435"/>
            <a:ext cx="4725144" cy="3543858"/>
          </a:xfrm>
          <a:prstGeom prst="rect">
            <a:avLst/>
          </a:prstGeom>
        </p:spPr>
      </p:pic>
      <p:pic>
        <p:nvPicPr>
          <p:cNvPr id="4" name="Рисунок 3" descr="IMG_20201107_1359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960" y="2276872"/>
            <a:ext cx="4727510" cy="354563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10018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5</a:t>
            </a:r>
            <a:r>
              <a:rPr lang="ru-RU" dirty="0" smtClean="0"/>
              <a:t>. Для формирования  рук куколки в концы намотанной пряжи вставляем карандаши и </a:t>
            </a:r>
          </a:p>
          <a:p>
            <a:pPr algn="just"/>
            <a:r>
              <a:rPr lang="ru-RU" dirty="0" smtClean="0"/>
              <a:t> вместе с ними снимаем пряжу с основы. Далее концы заготовки завязываем белыми</a:t>
            </a:r>
          </a:p>
          <a:p>
            <a:pPr algn="just"/>
            <a:r>
              <a:rPr lang="ru-RU" dirty="0" smtClean="0"/>
              <a:t>  нитками </a:t>
            </a:r>
            <a:r>
              <a:rPr lang="en-US" dirty="0" smtClean="0"/>
              <a:t> , </a:t>
            </a:r>
            <a:r>
              <a:rPr lang="ru-RU" dirty="0" smtClean="0"/>
              <a:t>таким образом мы создаем кисти рук куколки. </a:t>
            </a:r>
            <a:endParaRPr lang="ru-RU" dirty="0"/>
          </a:p>
        </p:txBody>
      </p:sp>
      <p:pic>
        <p:nvPicPr>
          <p:cNvPr id="3" name="Рисунок 2" descr="IMG_20201107_14030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698655" y="1967415"/>
            <a:ext cx="5589240" cy="4191930"/>
          </a:xfrm>
          <a:prstGeom prst="rect">
            <a:avLst/>
          </a:prstGeom>
        </p:spPr>
      </p:pic>
      <p:pic>
        <p:nvPicPr>
          <p:cNvPr id="5" name="Рисунок 4" descr="IMG_20201107_14052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870049" y="1944343"/>
            <a:ext cx="5615608" cy="421170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5836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 startAt="6"/>
            </a:pPr>
            <a:r>
              <a:rPr lang="ru-RU" dirty="0" smtClean="0"/>
              <a:t>Теперь необходимо соединить тело куколки с руками.  Просовываем созданные нами</a:t>
            </a:r>
          </a:p>
          <a:p>
            <a:pPr marL="342900" indent="-342900" algn="just"/>
            <a:r>
              <a:rPr lang="ru-RU" dirty="0" smtClean="0"/>
              <a:t>       руки  куколки в ее тело и формируем с помощью веревочки или ленточки линию талии. </a:t>
            </a:r>
          </a:p>
          <a:p>
            <a:pPr marL="342900" indent="-342900" algn="just"/>
            <a:r>
              <a:rPr lang="ru-RU" dirty="0" smtClean="0"/>
              <a:t>        Нижние нитки  заготовки туловища разрезаем  ножницами создавая объемный </a:t>
            </a:r>
          </a:p>
          <a:p>
            <a:pPr marL="342900" indent="-342900" algn="just"/>
            <a:r>
              <a:rPr lang="ru-RU" dirty="0" smtClean="0"/>
              <a:t>         низ платья. Аналогично создаем куколку белого цвета. Затем соединяем их </a:t>
            </a:r>
          </a:p>
          <a:p>
            <a:pPr marL="342900" indent="-342900" algn="just"/>
            <a:r>
              <a:rPr lang="ru-RU" dirty="0" smtClean="0"/>
              <a:t>        красно-белой  нитью.</a:t>
            </a:r>
            <a:endParaRPr lang="ru-RU" dirty="0"/>
          </a:p>
        </p:txBody>
      </p:sp>
      <p:pic>
        <p:nvPicPr>
          <p:cNvPr id="3" name="Рисунок 2" descr="IMG_20201107_14085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294118" y="2246446"/>
            <a:ext cx="4941168" cy="3705876"/>
          </a:xfrm>
          <a:prstGeom prst="rect">
            <a:avLst/>
          </a:prstGeom>
        </p:spPr>
      </p:pic>
      <p:pic>
        <p:nvPicPr>
          <p:cNvPr id="4" name="Рисунок 3" descr="IMG_20201107_1411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927350" y="2057425"/>
            <a:ext cx="5157192" cy="386789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Славяне почитали весну, однако признавали, что в мире должна быть гармония. Не будет радости от дня, если его не сменит ночь. Поэтому зиму и весну соединяли с помощью двухцветных шнурков из красной и белой нити, показывая, что две крайности всегда рядом.</a:t>
            </a:r>
            <a:endParaRPr lang="ru-RU" dirty="0"/>
          </a:p>
        </p:txBody>
      </p:sp>
      <p:pic>
        <p:nvPicPr>
          <p:cNvPr id="3" name="Рисунок 2" descr="martinichki_kukli-768x5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7416824" cy="5070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4492" y="260648"/>
            <a:ext cx="278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НАШИ КУКОЛКИ ГОТОВЫ</a:t>
            </a:r>
            <a:r>
              <a:rPr lang="en-US" b="1" dirty="0" smtClean="0"/>
              <a:t>!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6309320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ЖЕЛАЮ УСПЕХА!!!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Источники</a:t>
            </a:r>
            <a:r>
              <a:rPr lang="en-US" sz="2000" dirty="0" smtClean="0"/>
              <a:t>: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  https://zen.yandex.ru/media/sadvokrug/kak-sdelat-tradicionnuiu-kukluobereg-martinichka-svoimi-rukami-5c6bd093170ed700ae196c36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170210"/>
            <a:ext cx="9144000" cy="6248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364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Ребята!</a:t>
            </a:r>
          </a:p>
          <a:p>
            <a:r>
              <a:rPr lang="ru-RU" dirty="0" smtClean="0"/>
              <a:t> Сегодня на занятии мы с вами  поговорим </a:t>
            </a:r>
            <a:r>
              <a:rPr lang="ru-RU" dirty="0" smtClean="0"/>
              <a:t> об </a:t>
            </a:r>
            <a:r>
              <a:rPr lang="ru-RU" dirty="0" smtClean="0"/>
              <a:t> старинном славянском обереге— куклах </a:t>
            </a:r>
            <a:r>
              <a:rPr lang="ru-RU" dirty="0" smtClean="0"/>
              <a:t>- </a:t>
            </a:r>
            <a:r>
              <a:rPr lang="ru-RU" dirty="0" err="1" smtClean="0"/>
              <a:t>Мартиничках</a:t>
            </a:r>
            <a:r>
              <a:rPr lang="ru-RU" dirty="0" smtClean="0"/>
              <a:t>!  И не </a:t>
            </a:r>
            <a:r>
              <a:rPr lang="ru-RU" dirty="0" smtClean="0"/>
              <a:t>только поговорим </a:t>
            </a:r>
            <a:r>
              <a:rPr lang="en-US" dirty="0" smtClean="0"/>
              <a:t> </a:t>
            </a:r>
            <a:r>
              <a:rPr lang="ru-RU" dirty="0" smtClean="0"/>
              <a:t>но и научимся их делать! </a:t>
            </a:r>
            <a:r>
              <a:rPr lang="ru-RU" dirty="0" smtClean="0"/>
              <a:t>Этот </a:t>
            </a:r>
            <a:r>
              <a:rPr lang="ru-RU" dirty="0" smtClean="0"/>
              <a:t>оберег  изготавливается весной,  он приносит своему владельцу радость и благополучие.</a:t>
            </a:r>
            <a:r>
              <a:rPr lang="en-US" dirty="0" smtClean="0"/>
              <a:t>   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Куклы-Мартинич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9036496" cy="53162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возникновения             </a:t>
            </a:r>
            <a:r>
              <a:rPr lang="ru-RU" b="1" dirty="0" smtClean="0"/>
              <a:t>кукол - </a:t>
            </a:r>
            <a:r>
              <a:rPr lang="ru-RU" b="1" dirty="0" err="1" smtClean="0"/>
              <a:t>Мартиничек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44825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 smtClean="0"/>
              <a:t>Как появились куклы - </a:t>
            </a:r>
            <a:r>
              <a:rPr lang="ru-RU" sz="2000" dirty="0" err="1" smtClean="0"/>
              <a:t>Мартинички</a:t>
            </a:r>
            <a:r>
              <a:rPr lang="en-US" sz="2000" dirty="0" smtClean="0"/>
              <a:t>? </a:t>
            </a:r>
            <a:r>
              <a:rPr lang="ru-RU" sz="2000" dirty="0" smtClean="0"/>
              <a:t> Наши предки славяне почитали весну больше других времен года. После долгой зимы они  с радостью встречали  весну и изготавливали небольшие куклы - </a:t>
            </a:r>
            <a:r>
              <a:rPr lang="ru-RU" sz="2000" dirty="0" err="1" smtClean="0"/>
              <a:t>Мартинички</a:t>
            </a:r>
            <a:r>
              <a:rPr lang="ru-RU" sz="2000" dirty="0" smtClean="0"/>
              <a:t>.  Так их назвали в честь первого весеннего месяца - марта.</a:t>
            </a:r>
          </a:p>
          <a:p>
            <a:pPr algn="just" fontAlgn="base"/>
            <a:r>
              <a:rPr lang="ru-RU" sz="2000" dirty="0" smtClean="0"/>
              <a:t>Куколками украшали одежду, развешивали на деревьях, дарили членам семьи и любимым друзьям в качестве талисмана. Таким образом люди выражали радость от наступления тепла и желали окружающим хорошо провести это время.</a:t>
            </a:r>
          </a:p>
          <a:p>
            <a:pPr algn="just" fontAlgn="base"/>
            <a:r>
              <a:rPr lang="ru-RU" sz="2000" dirty="0" smtClean="0"/>
              <a:t>Тогда было немало любопытных традиций, которые сейчас бы показались нам очень странными. Например, </a:t>
            </a:r>
            <a:r>
              <a:rPr lang="ru-RU" sz="2000" dirty="0" err="1" smtClean="0"/>
              <a:t>Мартиничек</a:t>
            </a:r>
            <a:r>
              <a:rPr lang="ru-RU" sz="2000" dirty="0" smtClean="0"/>
              <a:t> закидывали на крышу дома, чтобы счастье отрастило крылья, а значит — поскорее прилетело к человеку. А еще куколок пускали вниз по ручью. Считалось, что живая водица уносит вместе с оберегами все плохое.</a:t>
            </a:r>
          </a:p>
          <a:p>
            <a:pPr algn="just" fontAlgn="base"/>
            <a:r>
              <a:rPr lang="ru-RU" sz="2000" dirty="0" smtClean="0"/>
              <a:t>Для наших предков </a:t>
            </a:r>
            <a:r>
              <a:rPr lang="ru-RU" sz="2000" dirty="0" err="1" smtClean="0"/>
              <a:t>Мартинички</a:t>
            </a:r>
            <a:r>
              <a:rPr lang="ru-RU" sz="2000" dirty="0" smtClean="0"/>
              <a:t> были таким же неотъемлемым атрибутом весны, как для нас елка на Новый Год.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9644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16632"/>
            <a:ext cx="9144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Куклы- </a:t>
            </a:r>
            <a:r>
              <a:rPr lang="ru-RU" sz="1600" dirty="0" err="1" smtClean="0"/>
              <a:t>Мартинички</a:t>
            </a:r>
            <a:r>
              <a:rPr lang="ru-RU" sz="1600" dirty="0" smtClean="0"/>
              <a:t> выполнялись в двух цветах  красном и белом. Разноцветные фигурки символизировали времена года. Белая –зиму</a:t>
            </a:r>
            <a:r>
              <a:rPr lang="en-US" sz="1600" dirty="0" smtClean="0"/>
              <a:t>, </a:t>
            </a:r>
            <a:r>
              <a:rPr lang="ru-RU" sz="1600" dirty="0" smtClean="0"/>
              <a:t>красная –зиму. Славяне почитали весну, однако признавали, что в мире должна быть гармония. Не будет радости от дня, если его не сменит ночь. </a:t>
            </a:r>
            <a:r>
              <a:rPr lang="ru-RU" sz="1600" dirty="0" smtClean="0"/>
              <a:t>Весна сменяет холодную зиму. Поэтому </a:t>
            </a:r>
            <a:r>
              <a:rPr lang="ru-RU" sz="1600" dirty="0" smtClean="0"/>
              <a:t>зиму и весну соединяли с помощью двух цветных шнурков из красной и белой нити, показывая, что эти два времени года всегда рядом.</a:t>
            </a:r>
            <a:endParaRPr lang="ru-RU" sz="1600" dirty="0"/>
          </a:p>
        </p:txBody>
      </p:sp>
      <p:pic>
        <p:nvPicPr>
          <p:cNvPr id="5" name="Рисунок 4" descr="Martinichki_kukol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62507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Инструменты</a:t>
            </a:r>
            <a:endParaRPr lang="ru-RU" dirty="0"/>
          </a:p>
        </p:txBody>
      </p:sp>
      <p:pic>
        <p:nvPicPr>
          <p:cNvPr id="3" name="Рисунок 2" descr="IMG_20201106_21445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1103416"/>
            <a:ext cx="5496612" cy="5754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1340768"/>
            <a:ext cx="32403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Для изготовления 2-х </a:t>
            </a:r>
          </a:p>
          <a:p>
            <a:r>
              <a:rPr lang="ru-RU" sz="1600" dirty="0" smtClean="0"/>
              <a:t>Кукол –</a:t>
            </a:r>
            <a:r>
              <a:rPr lang="ru-RU" sz="1600" dirty="0" err="1" smtClean="0"/>
              <a:t>Мартиничек</a:t>
            </a:r>
            <a:r>
              <a:rPr lang="ru-RU" sz="1600" dirty="0" smtClean="0"/>
              <a:t> нам понадобятся</a:t>
            </a:r>
            <a:r>
              <a:rPr lang="en-US" sz="1600" dirty="0" smtClean="0"/>
              <a:t> :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2 </a:t>
            </a:r>
            <a:r>
              <a:rPr lang="ru-RU" sz="1600" dirty="0" smtClean="0"/>
              <a:t> мотка акриловой пряжи красного и белого цвета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Основа ( из картона или дерева) размером</a:t>
            </a:r>
            <a:r>
              <a:rPr lang="en-US" sz="1600" dirty="0" smtClean="0"/>
              <a:t> </a:t>
            </a:r>
            <a:r>
              <a:rPr lang="ru-RU" sz="1600" dirty="0" smtClean="0"/>
              <a:t>20 х15 см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Ножницы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Ленточки или тесьма для пояска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2 карандаша или 2 деревянных палочки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Линейка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1107_112215 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1125251" y="1016733"/>
            <a:ext cx="6858000" cy="482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0"/>
            <a:ext cx="396044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/>
              <a:t>План изготовления куклы </a:t>
            </a:r>
            <a:r>
              <a:rPr lang="en-US" sz="2400" b="1" dirty="0" smtClean="0"/>
              <a:t>–</a:t>
            </a:r>
            <a:r>
              <a:rPr lang="ru-RU" sz="2400" b="1" dirty="0" err="1" smtClean="0"/>
              <a:t>Мартинички</a:t>
            </a:r>
            <a:endParaRPr lang="ru-RU" sz="2400" b="1" dirty="0" smtClean="0"/>
          </a:p>
          <a:p>
            <a:r>
              <a:rPr lang="ru-RU" sz="2400" dirty="0" smtClean="0"/>
              <a:t> Для начала нам необходимо создать тело куколки с руками и головой.</a:t>
            </a:r>
          </a:p>
          <a:p>
            <a:r>
              <a:rPr lang="ru-RU" sz="2400" dirty="0" smtClean="0"/>
              <a:t>1. Начинаем наматывать пряжу на основу</a:t>
            </a:r>
            <a:r>
              <a:rPr lang="en-US" sz="2400" dirty="0" smtClean="0"/>
              <a:t>, </a:t>
            </a:r>
            <a:r>
              <a:rPr lang="ru-RU" sz="2400" dirty="0" smtClean="0"/>
              <a:t>при этом  начало и конец  нитки оставляем свободными</a:t>
            </a:r>
            <a:r>
              <a:rPr lang="en-US" sz="2400" dirty="0" smtClean="0"/>
              <a:t>, </a:t>
            </a:r>
            <a:r>
              <a:rPr lang="ru-RU" sz="2400" dirty="0" smtClean="0"/>
              <a:t>чтобы в дальнейшем их связать.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1106_222847_BURST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052736"/>
            <a:ext cx="4211960" cy="5103186"/>
          </a:xfrm>
          <a:prstGeom prst="rect">
            <a:avLst/>
          </a:prstGeom>
        </p:spPr>
      </p:pic>
      <p:pic>
        <p:nvPicPr>
          <p:cNvPr id="3" name="Рисунок 2" descr="IMG_20201106_2241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99992" y="1052736"/>
            <a:ext cx="4059191" cy="5112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587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2. </a:t>
            </a:r>
            <a:r>
              <a:rPr lang="ru-RU" sz="2000" dirty="0" smtClean="0"/>
              <a:t>Формируем  туловище куколки  путем наматывания ниток на основу. </a:t>
            </a:r>
          </a:p>
          <a:p>
            <a:pPr algn="ctr"/>
            <a:r>
              <a:rPr lang="ru-RU" sz="2000" dirty="0" smtClean="0"/>
              <a:t> Начало и конец ниток  связываем  и снимаем  с основы.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01106_230338_BURST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5616" y="3995682"/>
            <a:ext cx="3816424" cy="2862318"/>
          </a:xfrm>
          <a:prstGeom prst="rect">
            <a:avLst/>
          </a:prstGeom>
        </p:spPr>
      </p:pic>
      <p:pic>
        <p:nvPicPr>
          <p:cNvPr id="4" name="Рисунок 3" descr="IMG_20201107_1303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339123" y="851291"/>
            <a:ext cx="3573016" cy="2679762"/>
          </a:xfrm>
          <a:prstGeom prst="rect">
            <a:avLst/>
          </a:prstGeom>
        </p:spPr>
      </p:pic>
      <p:pic>
        <p:nvPicPr>
          <p:cNvPr id="5" name="Рисунок 4" descr="IMG_20201107_13042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549902" y="866588"/>
            <a:ext cx="3503372" cy="26275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6" y="260648"/>
            <a:ext cx="29523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r>
              <a:rPr lang="ru-RU" sz="2400" dirty="0" smtClean="0"/>
              <a:t>. </a:t>
            </a:r>
            <a:r>
              <a:rPr lang="ru-RU" sz="2000" dirty="0" smtClean="0"/>
              <a:t>Далее   формируем голову </a:t>
            </a:r>
            <a:r>
              <a:rPr lang="ru-RU" sz="2000" dirty="0" smtClean="0"/>
              <a:t>куколки. </a:t>
            </a:r>
            <a:r>
              <a:rPr lang="ru-RU" sz="2000" dirty="0" smtClean="0"/>
              <a:t>Для этого отрезаем  </a:t>
            </a:r>
            <a:r>
              <a:rPr lang="ru-RU" sz="2000" dirty="0" smtClean="0"/>
              <a:t> </a:t>
            </a:r>
            <a:r>
              <a:rPr lang="ru-RU" sz="2000" dirty="0" smtClean="0"/>
              <a:t>нитку </a:t>
            </a:r>
            <a:r>
              <a:rPr lang="ru-RU" sz="2000" dirty="0" smtClean="0"/>
              <a:t> </a:t>
            </a:r>
            <a:r>
              <a:rPr lang="ru-RU" sz="2000" smtClean="0"/>
              <a:t>длиной    </a:t>
            </a:r>
            <a:r>
              <a:rPr lang="ru-RU" sz="2000" dirty="0" smtClean="0"/>
              <a:t>( 25 см</a:t>
            </a:r>
            <a:r>
              <a:rPr lang="ru-RU" sz="2000" dirty="0" smtClean="0"/>
              <a:t>) делаем ее двойной </a:t>
            </a:r>
            <a:r>
              <a:rPr lang="ru-RU" sz="2000" dirty="0" smtClean="0"/>
              <a:t>и </a:t>
            </a:r>
            <a:r>
              <a:rPr lang="ru-RU" sz="2000" dirty="0" smtClean="0"/>
              <a:t>продеваем </a:t>
            </a:r>
            <a:r>
              <a:rPr lang="ru-RU" sz="2000" dirty="0" smtClean="0"/>
              <a:t>в верхнюю часть  намотанных </a:t>
            </a:r>
            <a:r>
              <a:rPr lang="ru-RU" sz="2000" dirty="0" smtClean="0"/>
              <a:t>ниток  </a:t>
            </a:r>
          </a:p>
          <a:p>
            <a:r>
              <a:rPr lang="ru-RU" sz="2000" dirty="0" smtClean="0"/>
              <a:t>  </a:t>
            </a:r>
            <a:r>
              <a:rPr lang="ru-RU" sz="2000" dirty="0" smtClean="0"/>
              <a:t>( тело куклы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С помощью белой двойной нитки создаем шею.</a:t>
            </a:r>
          </a:p>
          <a:p>
            <a:r>
              <a:rPr lang="ru-RU" sz="2000" dirty="0" smtClean="0"/>
              <a:t>Теперь нам </a:t>
            </a:r>
            <a:r>
              <a:rPr lang="ru-RU" sz="2000" dirty="0" smtClean="0"/>
              <a:t>необходимо </a:t>
            </a:r>
            <a:r>
              <a:rPr lang="ru-RU" sz="2000" dirty="0" smtClean="0"/>
              <a:t>создать руки кукле.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636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Куклы-Мартинички</vt:lpstr>
      <vt:lpstr>Слайд 2</vt:lpstr>
      <vt:lpstr>Слайд 3</vt:lpstr>
      <vt:lpstr>История возникновения             кукол - Мартиничек</vt:lpstr>
      <vt:lpstr>Слайд 5</vt:lpstr>
      <vt:lpstr>Инструменты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Куклы-Мартинички</dc:title>
  <dc:creator>devops</dc:creator>
  <cp:lastModifiedBy>devops</cp:lastModifiedBy>
  <cp:revision>30</cp:revision>
  <dcterms:created xsi:type="dcterms:W3CDTF">2020-11-07T08:44:14Z</dcterms:created>
  <dcterms:modified xsi:type="dcterms:W3CDTF">2020-11-09T18:47:16Z</dcterms:modified>
</cp:coreProperties>
</file>