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56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База отдыха «</a:t>
            </a:r>
            <a:r>
              <a:rPr lang="ru-RU" dirty="0" err="1" smtClean="0"/>
              <a:t>Кумуткан</a:t>
            </a:r>
            <a:r>
              <a:rPr lang="ru-RU" dirty="0" smtClean="0"/>
              <a:t>» с. </a:t>
            </a:r>
            <a:r>
              <a:rPr lang="ru-RU" dirty="0" err="1" smtClean="0"/>
              <a:t>Максимиха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reenshot_20200302-155938_Instagram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15035" b="50590"/>
          <a:stretch>
            <a:fillRect/>
          </a:stretch>
        </p:blipFill>
        <p:spPr>
          <a:xfrm>
            <a:off x="785786" y="357166"/>
            <a:ext cx="8068252" cy="57010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285852" y="785794"/>
            <a:ext cx="6858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051712021361439_5e0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4348" y="500042"/>
            <a:ext cx="7917035" cy="52419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positphotos_190010736-stock-photo-couple-making-snowman-at-ski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1625" y="429154"/>
            <a:ext cx="8504238" cy="56694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16a13a9906242a2646cdc3a4a53cc4f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42910" y="1071546"/>
            <a:ext cx="7041386" cy="46942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dd99d1b7bcf6c6f6f4900ace7b13825-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108869" y="714375"/>
            <a:ext cx="6858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46</TotalTime>
  <Words>8</Words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База отдыха «Кумуткан» с. Максимиха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База отдыха «Кумуткан» с. Максимиха</dc:title>
  <dc:creator>Администратор</dc:creator>
  <cp:lastModifiedBy>1</cp:lastModifiedBy>
  <cp:revision>1</cp:revision>
  <dcterms:created xsi:type="dcterms:W3CDTF">2020-03-02T07:53:47Z</dcterms:created>
  <dcterms:modified xsi:type="dcterms:W3CDTF">2020-03-03T10:32:23Z</dcterms:modified>
</cp:coreProperties>
</file>