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70" r:id="rId6"/>
    <p:sldId id="265" r:id="rId7"/>
    <p:sldId id="266" r:id="rId8"/>
    <p:sldId id="269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1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BCC1B8-483D-4F21-ABE8-E2ABA4B949FB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CBEA6A-7A0D-4E28-8580-E6628589A4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832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3373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4376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3624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4597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Орфографическая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Подбери проверочные слова к словам с парными согласными в корне слова: </a:t>
            </a:r>
            <a:r>
              <a:rPr lang="ru-RU" sz="3600" b="1" dirty="0" err="1" smtClean="0"/>
              <a:t>ле</a:t>
            </a:r>
            <a:r>
              <a:rPr lang="ru-RU" sz="3600" b="1" dirty="0"/>
              <a:t>.., </a:t>
            </a:r>
            <a:r>
              <a:rPr lang="ru-RU" sz="3600" b="1" dirty="0" err="1" smtClean="0"/>
              <a:t>рё</a:t>
            </a:r>
            <a:r>
              <a:rPr lang="ru-RU" sz="3600" b="1" dirty="0"/>
              <a:t>.., </a:t>
            </a:r>
            <a:r>
              <a:rPr lang="ru-RU" sz="3600" b="1" dirty="0" err="1" smtClean="0"/>
              <a:t>верё</a:t>
            </a:r>
            <a:r>
              <a:rPr lang="ru-RU" sz="3600" b="1" dirty="0" smtClean="0"/>
              <a:t>..ка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305237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Правильное написание слов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Лев-львы, рёв-реветь </a:t>
            </a:r>
            <a:r>
              <a:rPr lang="ru-RU" dirty="0"/>
              <a:t>, </a:t>
            </a:r>
            <a:r>
              <a:rPr lang="ru-RU" dirty="0" smtClean="0"/>
              <a:t>верёвка-веревочка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12586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Орфографическая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Безударные </a:t>
            </a:r>
            <a:r>
              <a:rPr lang="ru-RU" b="1" dirty="0"/>
              <a:t>гласные:</a:t>
            </a:r>
          </a:p>
          <a:p>
            <a:pPr marL="0" indent="0">
              <a:buNone/>
            </a:pPr>
            <a:r>
              <a:rPr lang="ru-RU" dirty="0" err="1" smtClean="0"/>
              <a:t>Проб..жала</a:t>
            </a:r>
            <a:r>
              <a:rPr lang="ru-RU" dirty="0" smtClean="0"/>
              <a:t>, </a:t>
            </a:r>
            <a:r>
              <a:rPr lang="ru-RU" dirty="0" err="1" smtClean="0"/>
              <a:t>пр</a:t>
            </a:r>
            <a:r>
              <a:rPr lang="ru-RU" dirty="0" smtClean="0"/>
              <a:t>..</a:t>
            </a:r>
            <a:r>
              <a:rPr lang="ru-RU" dirty="0" err="1" smtClean="0"/>
              <a:t>сить</a:t>
            </a:r>
            <a:r>
              <a:rPr lang="ru-RU" dirty="0" smtClean="0"/>
              <a:t>, </a:t>
            </a:r>
            <a:r>
              <a:rPr lang="ru-RU" dirty="0" err="1" smtClean="0"/>
              <a:t>отпл</a:t>
            </a:r>
            <a:r>
              <a:rPr lang="ru-RU" dirty="0" smtClean="0"/>
              <a:t>..</a:t>
            </a:r>
            <a:r>
              <a:rPr lang="ru-RU" dirty="0" err="1" smtClean="0"/>
              <a:t>тить</a:t>
            </a:r>
            <a:r>
              <a:rPr lang="ru-RU" dirty="0" smtClean="0"/>
              <a:t>,  </a:t>
            </a:r>
            <a:r>
              <a:rPr lang="ru-RU" dirty="0" err="1" smtClean="0"/>
              <a:t>д..бром</a:t>
            </a:r>
            <a:r>
              <a:rPr lang="ru-RU" dirty="0" smtClean="0"/>
              <a:t>, </a:t>
            </a:r>
            <a:r>
              <a:rPr lang="ru-RU" dirty="0" err="1" smtClean="0"/>
              <a:t>засм</a:t>
            </a:r>
            <a:r>
              <a:rPr lang="ru-RU" dirty="0" smtClean="0"/>
              <a:t>..</a:t>
            </a:r>
            <a:r>
              <a:rPr lang="ru-RU" dirty="0" err="1" smtClean="0"/>
              <a:t>ялся</a:t>
            </a:r>
            <a:r>
              <a:rPr lang="ru-RU" dirty="0"/>
              <a:t>, </a:t>
            </a:r>
            <a:r>
              <a:rPr lang="ru-RU" dirty="0" err="1" smtClean="0"/>
              <a:t>прив</a:t>
            </a:r>
            <a:r>
              <a:rPr lang="ru-RU" dirty="0" smtClean="0"/>
              <a:t>..</a:t>
            </a:r>
            <a:r>
              <a:rPr lang="ru-RU" dirty="0" err="1" smtClean="0"/>
              <a:t>зали</a:t>
            </a:r>
            <a:r>
              <a:rPr lang="ru-RU" dirty="0" smtClean="0"/>
              <a:t>, </a:t>
            </a:r>
            <a:r>
              <a:rPr lang="ru-RU" dirty="0" err="1" smtClean="0"/>
              <a:t>пон</a:t>
            </a:r>
            <a:r>
              <a:rPr lang="ru-RU" dirty="0" smtClean="0"/>
              <a:t>..л.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5833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784976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1696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1938"/>
            <a:ext cx="9144000" cy="633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9829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264</TotalTime>
  <Words>62</Words>
  <Application>Microsoft Office PowerPoint</Application>
  <PresentationFormat>Экран (4:3)</PresentationFormat>
  <Paragraphs>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Орфографическая работа</vt:lpstr>
      <vt:lpstr>Правильное написание слов</vt:lpstr>
      <vt:lpstr>Орфографическая работа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Lenovo</cp:lastModifiedBy>
  <cp:revision>36</cp:revision>
  <dcterms:modified xsi:type="dcterms:W3CDTF">2020-11-09T14:12:36Z</dcterms:modified>
</cp:coreProperties>
</file>