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4A84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2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207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127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5127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815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972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905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416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99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263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32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374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528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700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79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0332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794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53CDB-5CCB-4200-9599-8F6E3C0AF8C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D0BAF0D-1E67-4C8E-BC37-0FE0AE27B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620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8223" y="1290916"/>
            <a:ext cx="7611035" cy="1307636"/>
          </a:xfrm>
          <a:prstGeom prst="roundRect">
            <a:avLst/>
          </a:prstGeom>
          <a:solidFill>
            <a:schemeClr val="bg1">
              <a:alpha val="96863"/>
            </a:schemeClr>
          </a:solidFill>
          <a:ln>
            <a:solidFill>
              <a:srgbClr val="4A841F"/>
            </a:solidFill>
          </a:ln>
          <a:effectLst>
            <a:softEdge rad="31750"/>
          </a:effectLst>
        </p:spPr>
        <p:txBody>
          <a:bodyPr/>
          <a:lstStyle/>
          <a:p>
            <a:pPr algn="ctr"/>
            <a:r>
              <a:rPr lang="ru-RU" sz="3600" dirty="0" smtClean="0"/>
              <a:t>Обобщающий урок по разделу</a:t>
            </a:r>
            <a:br>
              <a:rPr lang="ru-RU" sz="3600" dirty="0" smtClean="0"/>
            </a:br>
            <a:r>
              <a:rPr lang="ru-RU" sz="3600" dirty="0" smtClean="0"/>
              <a:t>«Русские писатели»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6208339" y="4831977"/>
            <a:ext cx="2559143" cy="146193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  <a:latin typeface="Century Schoolbook" pitchFamily="18" charset="0"/>
              </a:rPr>
              <a:t>Зверева М.А.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  <a:latin typeface="Century Schoolbook" pitchFamily="18" charset="0"/>
              </a:rPr>
              <a:t>МОБУ «Знаменская СОШ»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  <a:latin typeface="Century Schoolbook" pitchFamily="18" charset="0"/>
              </a:rPr>
              <a:t>Республика Марий Эл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  <a:latin typeface="Century Schoolbook" pitchFamily="18" charset="0"/>
              </a:rPr>
              <a:t>2020г.</a:t>
            </a:r>
            <a:endParaRPr lang="ru-RU" sz="1600" dirty="0">
              <a:solidFill>
                <a:schemeClr val="tx1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927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9219" y="582707"/>
            <a:ext cx="2280916" cy="74855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dirty="0" smtClean="0"/>
              <a:t>Источник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7105" y="1742141"/>
            <a:ext cx="2405145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65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718" y="69874"/>
            <a:ext cx="6347713" cy="656310"/>
          </a:xfrm>
          <a:prstGeom prst="snipRoundRect">
            <a:avLst/>
          </a:prstGeo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1.Доскажи слово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3991" y="873552"/>
            <a:ext cx="4341577" cy="9317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489" y="1353794"/>
            <a:ext cx="1296540" cy="4658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340" y="1969022"/>
            <a:ext cx="4711875" cy="8652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9815" y="2358214"/>
            <a:ext cx="884272" cy="3177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1816" y="3055186"/>
            <a:ext cx="4723367" cy="7072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755" y="3421302"/>
            <a:ext cx="1350617" cy="3411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216" y="3983328"/>
            <a:ext cx="5158543" cy="8441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8444" y="4428157"/>
            <a:ext cx="1581045" cy="39933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2107" y="4911470"/>
            <a:ext cx="4083900" cy="8862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029" y="5432612"/>
            <a:ext cx="1445459" cy="36509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2578" y="5980898"/>
            <a:ext cx="4658634" cy="78297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3119" y="6398780"/>
            <a:ext cx="1198094" cy="36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28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4056530" cy="788894"/>
          </a:xfrm>
          <a:prstGeom prst="snip1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Назовите автора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3423" y="1930400"/>
            <a:ext cx="3402087" cy="16706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247587" y="1930400"/>
            <a:ext cx="4764955" cy="152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1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2058"/>
            <a:ext cx="4607859" cy="681318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Узнай произведение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74811" y="1610486"/>
            <a:ext cx="8122024" cy="9591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81453" y="2810903"/>
            <a:ext cx="6589993" cy="5286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82864" y="1015237"/>
            <a:ext cx="6598122" cy="3474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74811" y="3587317"/>
            <a:ext cx="4599538" cy="9981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125602" y="3658190"/>
            <a:ext cx="3491687" cy="12199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348222" y="5196788"/>
            <a:ext cx="3573519" cy="123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66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9468" y="192204"/>
            <a:ext cx="4258905" cy="660400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15235" y="2663260"/>
            <a:ext cx="4485255" cy="34313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21024" y="1000522"/>
            <a:ext cx="4494211" cy="346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1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 0.034 0.011 0.065 0.028 0.085 C 0.028 0.086 0.055 0.113 0.055 0.112 C 0.07 0.127 0.079 0.148 0.079 0.17 C 0.079 0.214 0.044 0.249 0 0.25 C -0.044 0.249 -0.079 0.214 -0.079 0.17 C -0.079 0.148 -0.07 0.127 -0.055 0.112 C -0.055 0.113 -0.028 0.086 -0.028 0.085 C -0.011 0.065 -0.001 0.034 0 0 Z" pathEditMode="relative" ptsTypes="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6421" y="192742"/>
            <a:ext cx="3989294" cy="573741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Отгадай название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82865" y="4195345"/>
            <a:ext cx="4516025" cy="5635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81720" y="1532899"/>
            <a:ext cx="5123995" cy="7127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2983678" y="2823745"/>
            <a:ext cx="4291182" cy="59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3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lum contrast="20000"/>
          </a:blip>
          <a:stretch>
            <a:fillRect/>
          </a:stretch>
        </p:blipFill>
        <p:spPr>
          <a:xfrm>
            <a:off x="266396" y="652511"/>
            <a:ext cx="8722794" cy="66367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2133599"/>
            <a:ext cx="9281389" cy="258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82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506" y="722808"/>
            <a:ext cx="5096436" cy="7294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Восстанови пословицу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9215" y="2770094"/>
            <a:ext cx="7246080" cy="81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23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8263" y="609600"/>
            <a:ext cx="6599049" cy="15000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86351" y="2704799"/>
            <a:ext cx="8200450" cy="12418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502762" y="4625012"/>
            <a:ext cx="5712969" cy="103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81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</TotalTime>
  <Words>29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Century Schoolbook</vt:lpstr>
      <vt:lpstr>Trebuchet MS</vt:lpstr>
      <vt:lpstr>Wingdings</vt:lpstr>
      <vt:lpstr>Wingdings 3</vt:lpstr>
      <vt:lpstr>Грань</vt:lpstr>
      <vt:lpstr>Обобщающий урок по разделу «Русские писатели»</vt:lpstr>
      <vt:lpstr>1.Доскажи слово</vt:lpstr>
      <vt:lpstr>Назовите автора</vt:lpstr>
      <vt:lpstr>Узнай произведение</vt:lpstr>
      <vt:lpstr>физкультминутка</vt:lpstr>
      <vt:lpstr>Отгадай название</vt:lpstr>
      <vt:lpstr>Презентация PowerPoint</vt:lpstr>
      <vt:lpstr>Восстанови пословицу</vt:lpstr>
      <vt:lpstr>Презентация PowerPoint</vt:lpstr>
      <vt:lpstr>Источник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10</cp:revision>
  <dcterms:created xsi:type="dcterms:W3CDTF">2020-11-09T15:37:59Z</dcterms:created>
  <dcterms:modified xsi:type="dcterms:W3CDTF">2020-11-09T16:57:20Z</dcterms:modified>
</cp:coreProperties>
</file>