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084101-D520-4C86-833E-EA6E48FB6DB4}" type="doc">
      <dgm:prSet loTypeId="urn:microsoft.com/office/officeart/2005/8/layout/hierarchy2" loCatId="hierarchy" qsTypeId="urn:microsoft.com/office/officeart/2005/8/quickstyle/3d1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2AF7E674-D6C6-4501-9566-1377AE8363A0}">
      <dgm:prSet phldrT="[Текст]"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Классификация машинных швов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8FA58337-B5EF-4D06-9904-B3415AC5E82D}" type="parTrans" cxnId="{F644DF06-72C9-411C-98D1-9C03D0FBEE6E}">
      <dgm:prSet/>
      <dgm:spPr/>
      <dgm:t>
        <a:bodyPr/>
        <a:lstStyle/>
        <a:p>
          <a:endParaRPr lang="ru-RU"/>
        </a:p>
      </dgm:t>
    </dgm:pt>
    <dgm:pt modelId="{E479C74C-5E97-4F40-9328-32B52CED69E5}" type="sibTrans" cxnId="{F644DF06-72C9-411C-98D1-9C03D0FBEE6E}">
      <dgm:prSet/>
      <dgm:spPr/>
      <dgm:t>
        <a:bodyPr/>
        <a:lstStyle/>
        <a:p>
          <a:endParaRPr lang="ru-RU"/>
        </a:p>
      </dgm:t>
    </dgm:pt>
    <dgm:pt modelId="{41BB2683-F948-40A2-B259-18DAE2CF4D70}">
      <dgm:prSet phldrT="[Текст]"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соединительные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AC56648F-4651-4F49-A9FF-8FEFA21BBED8}" type="parTrans" cxnId="{1450BA22-C813-4AA5-A028-0D737EF86DE6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16DE721C-4FC1-4E01-833A-2297C1508283}" type="sibTrans" cxnId="{1450BA22-C813-4AA5-A028-0D737EF86DE6}">
      <dgm:prSet/>
      <dgm:spPr/>
      <dgm:t>
        <a:bodyPr/>
        <a:lstStyle/>
        <a:p>
          <a:endParaRPr lang="ru-RU"/>
        </a:p>
      </dgm:t>
    </dgm:pt>
    <dgm:pt modelId="{79BF683B-B170-408F-A50F-0B2EEE4AC4C4}">
      <dgm:prSet phldrT="[Текст]"/>
      <dgm:spPr/>
      <dgm:t>
        <a:bodyPr/>
        <a:lstStyle/>
        <a:p>
          <a:r>
            <a:rPr lang="ru-RU" dirty="0" smtClean="0"/>
            <a:t>стачные</a:t>
          </a:r>
          <a:endParaRPr lang="ru-RU" dirty="0"/>
        </a:p>
      </dgm:t>
    </dgm:pt>
    <dgm:pt modelId="{1616D183-10D4-4FC8-B25C-CAE8800876F4}" type="parTrans" cxnId="{7791B713-FBC5-4D83-849C-7A7DC7A2300D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889558A2-A2B0-4F51-BEAB-432F7B5ED049}" type="sibTrans" cxnId="{7791B713-FBC5-4D83-849C-7A7DC7A2300D}">
      <dgm:prSet/>
      <dgm:spPr/>
      <dgm:t>
        <a:bodyPr/>
        <a:lstStyle/>
        <a:p>
          <a:endParaRPr lang="ru-RU"/>
        </a:p>
      </dgm:t>
    </dgm:pt>
    <dgm:pt modelId="{7D299F56-849E-4569-A8C6-785F8B167CF7}">
      <dgm:prSet phldrT="[Текст]" custT="1"/>
      <dgm:spPr/>
      <dgm:t>
        <a:bodyPr/>
        <a:lstStyle/>
        <a:p>
          <a:r>
            <a:rPr lang="ru-RU" sz="2200" dirty="0" err="1" smtClean="0">
              <a:latin typeface="Times New Roman" pitchFamily="18" charset="0"/>
              <a:cs typeface="Times New Roman" pitchFamily="18" charset="0"/>
            </a:rPr>
            <a:t>расстрочные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3ACDDF54-1758-4397-A6F7-2F63137C29F0}" type="parTrans" cxnId="{8194C046-59AD-4859-A7A1-D5B137089CBC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18362F57-DBD5-47C6-9B60-B239772D8B18}" type="sibTrans" cxnId="{8194C046-59AD-4859-A7A1-D5B137089CBC}">
      <dgm:prSet/>
      <dgm:spPr/>
      <dgm:t>
        <a:bodyPr/>
        <a:lstStyle/>
        <a:p>
          <a:endParaRPr lang="ru-RU"/>
        </a:p>
      </dgm:t>
    </dgm:pt>
    <dgm:pt modelId="{C7E9835E-D364-4530-9B40-B257C1F47284}">
      <dgm:prSet phldrT="[Текст]"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краевые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EE923034-60B0-4DD6-A9ED-6A067CE3082E}" type="parTrans" cxnId="{F33322D4-A47F-44D1-99BB-DADEBDE7C759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AF812572-8E7E-4E58-8A41-86769EB86802}" type="sibTrans" cxnId="{F33322D4-A47F-44D1-99BB-DADEBDE7C759}">
      <dgm:prSet/>
      <dgm:spPr/>
      <dgm:t>
        <a:bodyPr/>
        <a:lstStyle/>
        <a:p>
          <a:endParaRPr lang="ru-RU"/>
        </a:p>
      </dgm:t>
    </dgm:pt>
    <dgm:pt modelId="{7581983A-E3AA-4483-A725-265FA510BCA1}">
      <dgm:prSet phldrT="[Текст]"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обтачные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B92D1E6F-99FF-45DE-B9E9-2ABEC82B8C57}" type="parTrans" cxnId="{AEC8A382-EDA9-4143-B764-A638D484DF07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92847521-5AAA-4448-821E-F2E6A5DFBAC9}" type="sibTrans" cxnId="{AEC8A382-EDA9-4143-B764-A638D484DF07}">
      <dgm:prSet/>
      <dgm:spPr/>
      <dgm:t>
        <a:bodyPr/>
        <a:lstStyle/>
        <a:p>
          <a:endParaRPr lang="ru-RU"/>
        </a:p>
      </dgm:t>
    </dgm:pt>
    <dgm:pt modelId="{9529A254-9AA9-4DFC-98B7-8971DC0A4788}">
      <dgm:prSet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отделочные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F759783A-FF34-4FF8-8CC6-5B75A972D100}" type="parTrans" cxnId="{B6F3B338-8612-4E34-987E-A26287AAE999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73DD6633-E5CA-4138-ACC8-30580E8EA609}" type="sibTrans" cxnId="{B6F3B338-8612-4E34-987E-A26287AAE999}">
      <dgm:prSet/>
      <dgm:spPr/>
      <dgm:t>
        <a:bodyPr/>
        <a:lstStyle/>
        <a:p>
          <a:endParaRPr lang="ru-RU"/>
        </a:p>
      </dgm:t>
    </dgm:pt>
    <dgm:pt modelId="{6CDD89B4-7139-44AE-8133-98527E14F5FC}">
      <dgm:prSet custT="1"/>
      <dgm:spPr/>
      <dgm:t>
        <a:bodyPr/>
        <a:lstStyle/>
        <a:p>
          <a:r>
            <a:rPr lang="ru-RU" sz="2200" dirty="0" err="1" smtClean="0">
              <a:latin typeface="Times New Roman" pitchFamily="18" charset="0"/>
              <a:cs typeface="Times New Roman" pitchFamily="18" charset="0"/>
            </a:rPr>
            <a:t>настрочные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A8BB1FE9-2D28-429D-B314-0F3C657491EF}" type="parTrans" cxnId="{DFE5AA0F-4199-4A0D-AE39-34EACC0E7B11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FBB07C2B-30AC-48D5-A497-707DE6D00FCC}" type="sibTrans" cxnId="{DFE5AA0F-4199-4A0D-AE39-34EACC0E7B11}">
      <dgm:prSet/>
      <dgm:spPr/>
      <dgm:t>
        <a:bodyPr/>
        <a:lstStyle/>
        <a:p>
          <a:endParaRPr lang="ru-RU"/>
        </a:p>
      </dgm:t>
    </dgm:pt>
    <dgm:pt modelId="{5EAC078B-83EC-4A57-B80A-7E253D14AD9E}">
      <dgm:prSet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встык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A51C4F4E-29E2-48FD-8551-58B9579CE629}" type="parTrans" cxnId="{F338C7F3-35BC-46C6-834D-5F6D16D5EBF0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3A1D67C1-77EA-4154-A9C4-418EA7B22CE2}" type="sibTrans" cxnId="{F338C7F3-35BC-46C6-834D-5F6D16D5EBF0}">
      <dgm:prSet/>
      <dgm:spPr/>
      <dgm:t>
        <a:bodyPr/>
        <a:lstStyle/>
        <a:p>
          <a:endParaRPr lang="ru-RU"/>
        </a:p>
      </dgm:t>
    </dgm:pt>
    <dgm:pt modelId="{F9EE5B18-905A-4C5B-8583-0645AEE80EE2}">
      <dgm:prSet custT="1"/>
      <dgm:spPr/>
      <dgm:t>
        <a:bodyPr/>
        <a:lstStyle/>
        <a:p>
          <a:r>
            <a:rPr lang="ru-RU" sz="2200" dirty="0" err="1" smtClean="0">
              <a:latin typeface="Times New Roman" pitchFamily="18" charset="0"/>
              <a:cs typeface="Times New Roman" pitchFamily="18" charset="0"/>
            </a:rPr>
            <a:t>накладнае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8C7C3B31-3740-4B26-A5CA-645BEB860681}" type="parTrans" cxnId="{0CDF52AC-5A29-45C3-8873-23E5D11CD494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E8F3988E-0C12-4D47-92D2-B3C351A233B2}" type="sibTrans" cxnId="{0CDF52AC-5A29-45C3-8873-23E5D11CD494}">
      <dgm:prSet/>
      <dgm:spPr/>
      <dgm:t>
        <a:bodyPr/>
        <a:lstStyle/>
        <a:p>
          <a:endParaRPr lang="ru-RU"/>
        </a:p>
      </dgm:t>
    </dgm:pt>
    <dgm:pt modelId="{1B7A58FF-3E5C-4DEA-9398-3EE9E2059C34}">
      <dgm:prSet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бельевые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58B4F256-268F-48BB-BA7E-D9AC99102A93}" type="parTrans" cxnId="{9086BF74-67E5-4271-8CFA-44D7BB472E5A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9A7225D8-3CC6-49D1-95CF-CAD295246140}" type="sibTrans" cxnId="{9086BF74-67E5-4271-8CFA-44D7BB472E5A}">
      <dgm:prSet/>
      <dgm:spPr/>
      <dgm:t>
        <a:bodyPr/>
        <a:lstStyle/>
        <a:p>
          <a:endParaRPr lang="ru-RU"/>
        </a:p>
      </dgm:t>
    </dgm:pt>
    <dgm:pt modelId="{FC8BEAC6-9126-4737-8564-C170548D318D}">
      <dgm:prSet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окантовочные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DEFB6337-9093-4D55-9503-FE09A65319EE}" type="parTrans" cxnId="{3D14C4E0-C9A7-46F8-B8C6-199A3C72828E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0F9A465F-8E79-4315-82C5-153A6B5A6316}" type="sibTrans" cxnId="{3D14C4E0-C9A7-46F8-B8C6-199A3C72828E}">
      <dgm:prSet/>
      <dgm:spPr/>
      <dgm:t>
        <a:bodyPr/>
        <a:lstStyle/>
        <a:p>
          <a:endParaRPr lang="ru-RU"/>
        </a:p>
      </dgm:t>
    </dgm:pt>
    <dgm:pt modelId="{BBF32726-8831-406B-B825-D06B36D89F6F}">
      <dgm:prSet custT="1"/>
      <dgm:spPr/>
      <dgm:t>
        <a:bodyPr/>
        <a:lstStyle/>
        <a:p>
          <a:r>
            <a:rPr lang="ru-RU" sz="2200" dirty="0" err="1" smtClean="0">
              <a:latin typeface="Times New Roman" pitchFamily="18" charset="0"/>
              <a:cs typeface="Times New Roman" pitchFamily="18" charset="0"/>
            </a:rPr>
            <a:t>вподгибку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B09AB06A-BBA7-4FFF-BC26-30524C9516EE}" type="parTrans" cxnId="{91F3D62E-A017-4A44-B7C2-748933EE20D1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BEC661E3-8E1B-4882-9874-59C41D651835}" type="sibTrans" cxnId="{91F3D62E-A017-4A44-B7C2-748933EE20D1}">
      <dgm:prSet/>
      <dgm:spPr/>
      <dgm:t>
        <a:bodyPr/>
        <a:lstStyle/>
        <a:p>
          <a:endParaRPr lang="ru-RU"/>
        </a:p>
      </dgm:t>
    </dgm:pt>
    <dgm:pt modelId="{1049752E-CDD7-4E8D-80F4-F7FD9013BFAC}">
      <dgm:prSet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складки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BB25393A-83C8-4AD0-A011-51E9B030FC91}" type="parTrans" cxnId="{CBEEBFC1-6DED-418A-B642-EDE8CFB8800E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A65152E3-D15E-414E-A9FB-827EF94E05A3}" type="sibTrans" cxnId="{CBEEBFC1-6DED-418A-B642-EDE8CFB8800E}">
      <dgm:prSet/>
      <dgm:spPr/>
      <dgm:t>
        <a:bodyPr/>
        <a:lstStyle/>
        <a:p>
          <a:endParaRPr lang="ru-RU"/>
        </a:p>
      </dgm:t>
    </dgm:pt>
    <dgm:pt modelId="{277FFF76-8721-489B-8AA3-1BF25BF03627}">
      <dgm:prSet custT="1"/>
      <dgm:spPr/>
      <dgm:t>
        <a:bodyPr/>
        <a:lstStyle/>
        <a:p>
          <a:r>
            <a:rPr lang="ru-RU" sz="2200" dirty="0" err="1" smtClean="0">
              <a:latin typeface="Times New Roman" pitchFamily="18" charset="0"/>
              <a:cs typeface="Times New Roman" pitchFamily="18" charset="0"/>
            </a:rPr>
            <a:t>вытачные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3F0F4891-45B1-411A-8296-F82BB8E2D5D1}" type="parTrans" cxnId="{289D5983-12BA-4F7B-85D1-F3C54BCB113B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7B647542-0831-40F6-8E97-F99DB634866D}" type="sibTrans" cxnId="{289D5983-12BA-4F7B-85D1-F3C54BCB113B}">
      <dgm:prSet/>
      <dgm:spPr/>
      <dgm:t>
        <a:bodyPr/>
        <a:lstStyle/>
        <a:p>
          <a:endParaRPr lang="ru-RU"/>
        </a:p>
      </dgm:t>
    </dgm:pt>
    <dgm:pt modelId="{DF870112-D3DB-47D4-B0C1-F529F590863C}">
      <dgm:prSet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рельефные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3DC7333D-596D-440A-A2FD-EC2AC4BE8D19}" type="parTrans" cxnId="{737ADD0B-0736-4C85-9E47-0CC86020D3DA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E4948801-6AC8-4DD2-886F-4A43E3E33FA3}" type="sibTrans" cxnId="{737ADD0B-0736-4C85-9E47-0CC86020D3DA}">
      <dgm:prSet/>
      <dgm:spPr/>
      <dgm:t>
        <a:bodyPr/>
        <a:lstStyle/>
        <a:p>
          <a:endParaRPr lang="ru-RU"/>
        </a:p>
      </dgm:t>
    </dgm:pt>
    <dgm:pt modelId="{A810F9CF-C845-4B21-9646-0EEDFC5CFF71}">
      <dgm:prSet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с кантом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813D5ED2-AE77-4CE7-AE03-1903FC27F3D2}" type="parTrans" cxnId="{7F69D8B1-9D34-4029-93BA-590BCC7B7871}">
      <dgm:prSet custT="1"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09331826-F994-4E99-8F76-E2CBEC5BAB9E}" type="sibTrans" cxnId="{7F69D8B1-9D34-4029-93BA-590BCC7B7871}">
      <dgm:prSet/>
      <dgm:spPr/>
      <dgm:t>
        <a:bodyPr/>
        <a:lstStyle/>
        <a:p>
          <a:endParaRPr lang="ru-RU"/>
        </a:p>
      </dgm:t>
    </dgm:pt>
    <dgm:pt modelId="{EE3AE847-4794-476D-AFB4-FB5F2BEF4AB1}" type="pres">
      <dgm:prSet presAssocID="{77084101-D520-4C86-833E-EA6E48FB6DB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EA5A0C-BA21-428D-A20C-771A72C41FBA}" type="pres">
      <dgm:prSet presAssocID="{2AF7E674-D6C6-4501-9566-1377AE8363A0}" presName="root1" presStyleCnt="0"/>
      <dgm:spPr/>
    </dgm:pt>
    <dgm:pt modelId="{AE4C6B2C-E7D7-4A6D-95F9-7627EFC2B13C}" type="pres">
      <dgm:prSet presAssocID="{2AF7E674-D6C6-4501-9566-1377AE8363A0}" presName="LevelOneTextNode" presStyleLbl="node0" presStyleIdx="0" presStyleCnt="1" custScaleX="1192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F6A99D-E43C-4406-BB1C-3C992AE74D0E}" type="pres">
      <dgm:prSet presAssocID="{2AF7E674-D6C6-4501-9566-1377AE8363A0}" presName="level2hierChild" presStyleCnt="0"/>
      <dgm:spPr/>
    </dgm:pt>
    <dgm:pt modelId="{F1BB38BB-CE3B-4ECF-85CD-53AF34FDB5D6}" type="pres">
      <dgm:prSet presAssocID="{AC56648F-4651-4F49-A9FF-8FEFA21BBED8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2E8DADDE-869A-4B6A-86D2-3ECF1FFBA1C0}" type="pres">
      <dgm:prSet presAssocID="{AC56648F-4651-4F49-A9FF-8FEFA21BBED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C2ED2A89-9F23-4D26-8BD7-BF1E9359A22C}" type="pres">
      <dgm:prSet presAssocID="{41BB2683-F948-40A2-B259-18DAE2CF4D70}" presName="root2" presStyleCnt="0"/>
      <dgm:spPr/>
    </dgm:pt>
    <dgm:pt modelId="{8C5F762C-DCF1-4A8B-A98D-3C85A40012CA}" type="pres">
      <dgm:prSet presAssocID="{41BB2683-F948-40A2-B259-18DAE2CF4D70}" presName="LevelTwoTextNode" presStyleLbl="node2" presStyleIdx="0" presStyleCnt="3" custScaleX="124113" custScaleY="687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B0A8E9-33C8-4523-BCDC-18A140D2D12E}" type="pres">
      <dgm:prSet presAssocID="{41BB2683-F948-40A2-B259-18DAE2CF4D70}" presName="level3hierChild" presStyleCnt="0"/>
      <dgm:spPr/>
    </dgm:pt>
    <dgm:pt modelId="{010FA98E-B730-475C-B123-67D68A0A3D37}" type="pres">
      <dgm:prSet presAssocID="{1616D183-10D4-4FC8-B25C-CAE8800876F4}" presName="conn2-1" presStyleLbl="parChTrans1D3" presStyleIdx="0" presStyleCnt="13"/>
      <dgm:spPr/>
      <dgm:t>
        <a:bodyPr/>
        <a:lstStyle/>
        <a:p>
          <a:endParaRPr lang="ru-RU"/>
        </a:p>
      </dgm:t>
    </dgm:pt>
    <dgm:pt modelId="{F131826D-2184-4B75-94DD-C5C7921B9698}" type="pres">
      <dgm:prSet presAssocID="{1616D183-10D4-4FC8-B25C-CAE8800876F4}" presName="connTx" presStyleLbl="parChTrans1D3" presStyleIdx="0" presStyleCnt="13"/>
      <dgm:spPr/>
      <dgm:t>
        <a:bodyPr/>
        <a:lstStyle/>
        <a:p>
          <a:endParaRPr lang="ru-RU"/>
        </a:p>
      </dgm:t>
    </dgm:pt>
    <dgm:pt modelId="{5203662E-883E-47C5-BE49-1E7539A44041}" type="pres">
      <dgm:prSet presAssocID="{79BF683B-B170-408F-A50F-0B2EEE4AC4C4}" presName="root2" presStyleCnt="0"/>
      <dgm:spPr/>
    </dgm:pt>
    <dgm:pt modelId="{31BF269A-18E4-4CB1-84F5-29E113331CFB}" type="pres">
      <dgm:prSet presAssocID="{79BF683B-B170-408F-A50F-0B2EEE4AC4C4}" presName="LevelTwoTextNode" presStyleLbl="node3" presStyleIdx="0" presStyleCnt="13" custScaleY="408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C69CD5-BFFA-4E69-8FC9-677D992D82FA}" type="pres">
      <dgm:prSet presAssocID="{79BF683B-B170-408F-A50F-0B2EEE4AC4C4}" presName="level3hierChild" presStyleCnt="0"/>
      <dgm:spPr/>
    </dgm:pt>
    <dgm:pt modelId="{609A3676-5658-4D9B-887D-D65E8177C465}" type="pres">
      <dgm:prSet presAssocID="{3ACDDF54-1758-4397-A6F7-2F63137C29F0}" presName="conn2-1" presStyleLbl="parChTrans1D3" presStyleIdx="1" presStyleCnt="13"/>
      <dgm:spPr/>
      <dgm:t>
        <a:bodyPr/>
        <a:lstStyle/>
        <a:p>
          <a:endParaRPr lang="ru-RU"/>
        </a:p>
      </dgm:t>
    </dgm:pt>
    <dgm:pt modelId="{ADB854EC-892D-4151-B978-99C8AB54510C}" type="pres">
      <dgm:prSet presAssocID="{3ACDDF54-1758-4397-A6F7-2F63137C29F0}" presName="connTx" presStyleLbl="parChTrans1D3" presStyleIdx="1" presStyleCnt="13"/>
      <dgm:spPr/>
      <dgm:t>
        <a:bodyPr/>
        <a:lstStyle/>
        <a:p>
          <a:endParaRPr lang="ru-RU"/>
        </a:p>
      </dgm:t>
    </dgm:pt>
    <dgm:pt modelId="{29297D68-8F0F-480C-933D-0DFF187C5DF7}" type="pres">
      <dgm:prSet presAssocID="{7D299F56-849E-4569-A8C6-785F8B167CF7}" presName="root2" presStyleCnt="0"/>
      <dgm:spPr/>
    </dgm:pt>
    <dgm:pt modelId="{C1891873-3D25-4D41-A9FE-A2BEF8461DCC}" type="pres">
      <dgm:prSet presAssocID="{7D299F56-849E-4569-A8C6-785F8B167CF7}" presName="LevelTwoTextNode" presStyleLbl="node3" presStyleIdx="1" presStyleCnt="13" custScaleY="366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3FB897-F1EC-4B73-8630-92D8D0740450}" type="pres">
      <dgm:prSet presAssocID="{7D299F56-849E-4569-A8C6-785F8B167CF7}" presName="level3hierChild" presStyleCnt="0"/>
      <dgm:spPr/>
    </dgm:pt>
    <dgm:pt modelId="{5AD631EE-45FF-4E64-ADD8-057EB0251411}" type="pres">
      <dgm:prSet presAssocID="{A8BB1FE9-2D28-429D-B314-0F3C657491EF}" presName="conn2-1" presStyleLbl="parChTrans1D3" presStyleIdx="2" presStyleCnt="13"/>
      <dgm:spPr/>
      <dgm:t>
        <a:bodyPr/>
        <a:lstStyle/>
        <a:p>
          <a:endParaRPr lang="ru-RU"/>
        </a:p>
      </dgm:t>
    </dgm:pt>
    <dgm:pt modelId="{219AD9E3-337C-4259-BC52-91C36780423F}" type="pres">
      <dgm:prSet presAssocID="{A8BB1FE9-2D28-429D-B314-0F3C657491EF}" presName="connTx" presStyleLbl="parChTrans1D3" presStyleIdx="2" presStyleCnt="13"/>
      <dgm:spPr/>
      <dgm:t>
        <a:bodyPr/>
        <a:lstStyle/>
        <a:p>
          <a:endParaRPr lang="ru-RU"/>
        </a:p>
      </dgm:t>
    </dgm:pt>
    <dgm:pt modelId="{683D0E2B-CB90-4014-91D2-0A7CA9E8A0AF}" type="pres">
      <dgm:prSet presAssocID="{6CDD89B4-7139-44AE-8133-98527E14F5FC}" presName="root2" presStyleCnt="0"/>
      <dgm:spPr/>
    </dgm:pt>
    <dgm:pt modelId="{0C3ED644-A409-4700-A8C5-691FD43CDFB7}" type="pres">
      <dgm:prSet presAssocID="{6CDD89B4-7139-44AE-8133-98527E14F5FC}" presName="LevelTwoTextNode" presStyleLbl="node3" presStyleIdx="2" presStyleCnt="13" custScaleY="368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C76F04-18E0-4799-ACDD-3FBBB1113314}" type="pres">
      <dgm:prSet presAssocID="{6CDD89B4-7139-44AE-8133-98527E14F5FC}" presName="level3hierChild" presStyleCnt="0"/>
      <dgm:spPr/>
    </dgm:pt>
    <dgm:pt modelId="{6DF40020-D54B-4F8D-B076-71E9BC34702D}" type="pres">
      <dgm:prSet presAssocID="{A51C4F4E-29E2-48FD-8551-58B9579CE629}" presName="conn2-1" presStyleLbl="parChTrans1D3" presStyleIdx="3" presStyleCnt="13"/>
      <dgm:spPr/>
      <dgm:t>
        <a:bodyPr/>
        <a:lstStyle/>
        <a:p>
          <a:endParaRPr lang="ru-RU"/>
        </a:p>
      </dgm:t>
    </dgm:pt>
    <dgm:pt modelId="{1DDE6429-C779-457C-B531-97BF245CA6AE}" type="pres">
      <dgm:prSet presAssocID="{A51C4F4E-29E2-48FD-8551-58B9579CE629}" presName="connTx" presStyleLbl="parChTrans1D3" presStyleIdx="3" presStyleCnt="13"/>
      <dgm:spPr/>
      <dgm:t>
        <a:bodyPr/>
        <a:lstStyle/>
        <a:p>
          <a:endParaRPr lang="ru-RU"/>
        </a:p>
      </dgm:t>
    </dgm:pt>
    <dgm:pt modelId="{6B1D7A2C-B463-43D9-B8CD-3B6E93768C5E}" type="pres">
      <dgm:prSet presAssocID="{5EAC078B-83EC-4A57-B80A-7E253D14AD9E}" presName="root2" presStyleCnt="0"/>
      <dgm:spPr/>
    </dgm:pt>
    <dgm:pt modelId="{3F3127DD-4314-4B4A-9E1A-067F27575912}" type="pres">
      <dgm:prSet presAssocID="{5EAC078B-83EC-4A57-B80A-7E253D14AD9E}" presName="LevelTwoTextNode" presStyleLbl="node3" presStyleIdx="3" presStyleCnt="13" custScaleY="333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2610D2-975C-4A7E-9124-3BE29C5B6CC2}" type="pres">
      <dgm:prSet presAssocID="{5EAC078B-83EC-4A57-B80A-7E253D14AD9E}" presName="level3hierChild" presStyleCnt="0"/>
      <dgm:spPr/>
    </dgm:pt>
    <dgm:pt modelId="{D1604E64-71DA-407C-A859-6291A7BD7F88}" type="pres">
      <dgm:prSet presAssocID="{8C7C3B31-3740-4B26-A5CA-645BEB860681}" presName="conn2-1" presStyleLbl="parChTrans1D3" presStyleIdx="4" presStyleCnt="13"/>
      <dgm:spPr/>
      <dgm:t>
        <a:bodyPr/>
        <a:lstStyle/>
        <a:p>
          <a:endParaRPr lang="ru-RU"/>
        </a:p>
      </dgm:t>
    </dgm:pt>
    <dgm:pt modelId="{EAB55951-1D3B-48FB-A502-CCDE202D3B33}" type="pres">
      <dgm:prSet presAssocID="{8C7C3B31-3740-4B26-A5CA-645BEB860681}" presName="connTx" presStyleLbl="parChTrans1D3" presStyleIdx="4" presStyleCnt="13"/>
      <dgm:spPr/>
      <dgm:t>
        <a:bodyPr/>
        <a:lstStyle/>
        <a:p>
          <a:endParaRPr lang="ru-RU"/>
        </a:p>
      </dgm:t>
    </dgm:pt>
    <dgm:pt modelId="{9FE566E8-B3F8-4917-AA0C-78EC6B1C0858}" type="pres">
      <dgm:prSet presAssocID="{F9EE5B18-905A-4C5B-8583-0645AEE80EE2}" presName="root2" presStyleCnt="0"/>
      <dgm:spPr/>
    </dgm:pt>
    <dgm:pt modelId="{00015D95-84F9-46CE-9CCE-A4349B83A278}" type="pres">
      <dgm:prSet presAssocID="{F9EE5B18-905A-4C5B-8583-0645AEE80EE2}" presName="LevelTwoTextNode" presStyleLbl="node3" presStyleIdx="4" presStyleCnt="13" custScaleY="280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0AE037-AA0F-4AA0-89D7-152833E9924B}" type="pres">
      <dgm:prSet presAssocID="{F9EE5B18-905A-4C5B-8583-0645AEE80EE2}" presName="level3hierChild" presStyleCnt="0"/>
      <dgm:spPr/>
    </dgm:pt>
    <dgm:pt modelId="{E5A597A8-0FB8-4BA6-8B1A-264265C22BAC}" type="pres">
      <dgm:prSet presAssocID="{58B4F256-268F-48BB-BA7E-D9AC99102A93}" presName="conn2-1" presStyleLbl="parChTrans1D3" presStyleIdx="5" presStyleCnt="13"/>
      <dgm:spPr/>
      <dgm:t>
        <a:bodyPr/>
        <a:lstStyle/>
        <a:p>
          <a:endParaRPr lang="ru-RU"/>
        </a:p>
      </dgm:t>
    </dgm:pt>
    <dgm:pt modelId="{6A760A14-A614-4402-A2E7-59F0F8126D19}" type="pres">
      <dgm:prSet presAssocID="{58B4F256-268F-48BB-BA7E-D9AC99102A93}" presName="connTx" presStyleLbl="parChTrans1D3" presStyleIdx="5" presStyleCnt="13"/>
      <dgm:spPr/>
      <dgm:t>
        <a:bodyPr/>
        <a:lstStyle/>
        <a:p>
          <a:endParaRPr lang="ru-RU"/>
        </a:p>
      </dgm:t>
    </dgm:pt>
    <dgm:pt modelId="{6E03B701-E2E6-4FF1-A2D0-4DD1EF86CA18}" type="pres">
      <dgm:prSet presAssocID="{1B7A58FF-3E5C-4DEA-9398-3EE9E2059C34}" presName="root2" presStyleCnt="0"/>
      <dgm:spPr/>
    </dgm:pt>
    <dgm:pt modelId="{FC876EE7-1635-4D40-8DB9-D2AA6523F888}" type="pres">
      <dgm:prSet presAssocID="{1B7A58FF-3E5C-4DEA-9398-3EE9E2059C34}" presName="LevelTwoTextNode" presStyleLbl="node3" presStyleIdx="5" presStyleCnt="13" custScaleY="321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CA0233-0E62-47E1-A4DC-7168E330C295}" type="pres">
      <dgm:prSet presAssocID="{1B7A58FF-3E5C-4DEA-9398-3EE9E2059C34}" presName="level3hierChild" presStyleCnt="0"/>
      <dgm:spPr/>
    </dgm:pt>
    <dgm:pt modelId="{979CCE73-F4BB-49E9-96E3-59F5E63AC6B4}" type="pres">
      <dgm:prSet presAssocID="{EE923034-60B0-4DD6-A9ED-6A067CE3082E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A4347D6A-5968-485D-8AAC-D2FB0D917D37}" type="pres">
      <dgm:prSet presAssocID="{EE923034-60B0-4DD6-A9ED-6A067CE3082E}" presName="connTx" presStyleLbl="parChTrans1D2" presStyleIdx="1" presStyleCnt="3"/>
      <dgm:spPr/>
      <dgm:t>
        <a:bodyPr/>
        <a:lstStyle/>
        <a:p>
          <a:endParaRPr lang="ru-RU"/>
        </a:p>
      </dgm:t>
    </dgm:pt>
    <dgm:pt modelId="{FE8CB1AC-2226-479E-A935-C14724B3E538}" type="pres">
      <dgm:prSet presAssocID="{C7E9835E-D364-4530-9B40-B257C1F47284}" presName="root2" presStyleCnt="0"/>
      <dgm:spPr/>
    </dgm:pt>
    <dgm:pt modelId="{B51EC97B-3931-4B71-A82B-6A47279A69D1}" type="pres">
      <dgm:prSet presAssocID="{C7E9835E-D364-4530-9B40-B257C1F47284}" presName="LevelTwoTextNode" presStyleLbl="node2" presStyleIdx="1" presStyleCnt="3" custScaleX="122984" custScaleY="651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10160A-F9E1-41FB-A9E3-3EA98160B03F}" type="pres">
      <dgm:prSet presAssocID="{C7E9835E-D364-4530-9B40-B257C1F47284}" presName="level3hierChild" presStyleCnt="0"/>
      <dgm:spPr/>
    </dgm:pt>
    <dgm:pt modelId="{18342DB5-81F9-440B-815B-C5C4122EBCF0}" type="pres">
      <dgm:prSet presAssocID="{B92D1E6F-99FF-45DE-B9E9-2ABEC82B8C57}" presName="conn2-1" presStyleLbl="parChTrans1D3" presStyleIdx="6" presStyleCnt="13"/>
      <dgm:spPr/>
      <dgm:t>
        <a:bodyPr/>
        <a:lstStyle/>
        <a:p>
          <a:endParaRPr lang="ru-RU"/>
        </a:p>
      </dgm:t>
    </dgm:pt>
    <dgm:pt modelId="{5E3D6CBE-FB3D-40CE-815D-DB5AEB0B690F}" type="pres">
      <dgm:prSet presAssocID="{B92D1E6F-99FF-45DE-B9E9-2ABEC82B8C57}" presName="connTx" presStyleLbl="parChTrans1D3" presStyleIdx="6" presStyleCnt="13"/>
      <dgm:spPr/>
      <dgm:t>
        <a:bodyPr/>
        <a:lstStyle/>
        <a:p>
          <a:endParaRPr lang="ru-RU"/>
        </a:p>
      </dgm:t>
    </dgm:pt>
    <dgm:pt modelId="{9DAD4144-4EC0-45C3-A437-35D21F95C5AB}" type="pres">
      <dgm:prSet presAssocID="{7581983A-E3AA-4483-A725-265FA510BCA1}" presName="root2" presStyleCnt="0"/>
      <dgm:spPr/>
    </dgm:pt>
    <dgm:pt modelId="{6E72F853-926A-41A8-A699-791FA2E80610}" type="pres">
      <dgm:prSet presAssocID="{7581983A-E3AA-4483-A725-265FA510BCA1}" presName="LevelTwoTextNode" presStyleLbl="node3" presStyleIdx="6" presStyleCnt="13" custScaleY="348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15C967-C65F-44EE-A759-6A9B4E1D294C}" type="pres">
      <dgm:prSet presAssocID="{7581983A-E3AA-4483-A725-265FA510BCA1}" presName="level3hierChild" presStyleCnt="0"/>
      <dgm:spPr/>
    </dgm:pt>
    <dgm:pt modelId="{3B9D3D5F-5464-4F0B-874F-89F435D023CB}" type="pres">
      <dgm:prSet presAssocID="{DEFB6337-9093-4D55-9503-FE09A65319EE}" presName="conn2-1" presStyleLbl="parChTrans1D3" presStyleIdx="7" presStyleCnt="13"/>
      <dgm:spPr/>
      <dgm:t>
        <a:bodyPr/>
        <a:lstStyle/>
        <a:p>
          <a:endParaRPr lang="ru-RU"/>
        </a:p>
      </dgm:t>
    </dgm:pt>
    <dgm:pt modelId="{114DF14E-C9FA-44AD-B5F6-149D252B8ADC}" type="pres">
      <dgm:prSet presAssocID="{DEFB6337-9093-4D55-9503-FE09A65319EE}" presName="connTx" presStyleLbl="parChTrans1D3" presStyleIdx="7" presStyleCnt="13"/>
      <dgm:spPr/>
      <dgm:t>
        <a:bodyPr/>
        <a:lstStyle/>
        <a:p>
          <a:endParaRPr lang="ru-RU"/>
        </a:p>
      </dgm:t>
    </dgm:pt>
    <dgm:pt modelId="{1109C7BF-0EEA-4CE3-B608-6EB10A9EF4FD}" type="pres">
      <dgm:prSet presAssocID="{FC8BEAC6-9126-4737-8564-C170548D318D}" presName="root2" presStyleCnt="0"/>
      <dgm:spPr/>
    </dgm:pt>
    <dgm:pt modelId="{842D27FE-5BBB-40C5-94AF-D036D988F142}" type="pres">
      <dgm:prSet presAssocID="{FC8BEAC6-9126-4737-8564-C170548D318D}" presName="LevelTwoTextNode" presStyleLbl="node3" presStyleIdx="7" presStyleCnt="13" custScaleY="376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53C0F0-F13D-4130-9AE0-ACD913078AEF}" type="pres">
      <dgm:prSet presAssocID="{FC8BEAC6-9126-4737-8564-C170548D318D}" presName="level3hierChild" presStyleCnt="0"/>
      <dgm:spPr/>
    </dgm:pt>
    <dgm:pt modelId="{DF7D409E-E755-4B87-9398-A55DA8930C93}" type="pres">
      <dgm:prSet presAssocID="{B09AB06A-BBA7-4FFF-BC26-30524C9516EE}" presName="conn2-1" presStyleLbl="parChTrans1D3" presStyleIdx="8" presStyleCnt="13"/>
      <dgm:spPr/>
      <dgm:t>
        <a:bodyPr/>
        <a:lstStyle/>
        <a:p>
          <a:endParaRPr lang="ru-RU"/>
        </a:p>
      </dgm:t>
    </dgm:pt>
    <dgm:pt modelId="{3AFEDED3-9933-45AD-90A8-AD95432C706B}" type="pres">
      <dgm:prSet presAssocID="{B09AB06A-BBA7-4FFF-BC26-30524C9516EE}" presName="connTx" presStyleLbl="parChTrans1D3" presStyleIdx="8" presStyleCnt="13"/>
      <dgm:spPr/>
      <dgm:t>
        <a:bodyPr/>
        <a:lstStyle/>
        <a:p>
          <a:endParaRPr lang="ru-RU"/>
        </a:p>
      </dgm:t>
    </dgm:pt>
    <dgm:pt modelId="{FE8D05B0-5679-4226-B933-35E334D9568C}" type="pres">
      <dgm:prSet presAssocID="{BBF32726-8831-406B-B825-D06B36D89F6F}" presName="root2" presStyleCnt="0"/>
      <dgm:spPr/>
    </dgm:pt>
    <dgm:pt modelId="{CE81FEA3-7774-4AEF-A6D5-B70DF5440A91}" type="pres">
      <dgm:prSet presAssocID="{BBF32726-8831-406B-B825-D06B36D89F6F}" presName="LevelTwoTextNode" presStyleLbl="node3" presStyleIdx="8" presStyleCnt="13" custScaleY="325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ECDF7A-6B77-4EA5-988E-15C088021D27}" type="pres">
      <dgm:prSet presAssocID="{BBF32726-8831-406B-B825-D06B36D89F6F}" presName="level3hierChild" presStyleCnt="0"/>
      <dgm:spPr/>
    </dgm:pt>
    <dgm:pt modelId="{6DC5F088-EFAC-410F-AE17-D49A013D6A64}" type="pres">
      <dgm:prSet presAssocID="{F759783A-FF34-4FF8-8CC6-5B75A972D100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B0B7FA9E-C41B-44B6-B301-CFD55E0CBBB2}" type="pres">
      <dgm:prSet presAssocID="{F759783A-FF34-4FF8-8CC6-5B75A972D100}" presName="connTx" presStyleLbl="parChTrans1D2" presStyleIdx="2" presStyleCnt="3"/>
      <dgm:spPr/>
      <dgm:t>
        <a:bodyPr/>
        <a:lstStyle/>
        <a:p>
          <a:endParaRPr lang="ru-RU"/>
        </a:p>
      </dgm:t>
    </dgm:pt>
    <dgm:pt modelId="{29A309CF-83AF-41DB-AC25-C47A23A1ABCC}" type="pres">
      <dgm:prSet presAssocID="{9529A254-9AA9-4DFC-98B7-8971DC0A4788}" presName="root2" presStyleCnt="0"/>
      <dgm:spPr/>
    </dgm:pt>
    <dgm:pt modelId="{62BDE041-93D3-4383-9724-BD03C39DF4D6}" type="pres">
      <dgm:prSet presAssocID="{9529A254-9AA9-4DFC-98B7-8971DC0A4788}" presName="LevelTwoTextNode" presStyleLbl="node2" presStyleIdx="2" presStyleCnt="3" custScaleX="121046" custScaleY="576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F1ABBD-6E87-4CAF-B483-9ACC7B3DAFFE}" type="pres">
      <dgm:prSet presAssocID="{9529A254-9AA9-4DFC-98B7-8971DC0A4788}" presName="level3hierChild" presStyleCnt="0"/>
      <dgm:spPr/>
    </dgm:pt>
    <dgm:pt modelId="{E0A2EB17-E39E-4EA5-93A5-17EE2F562799}" type="pres">
      <dgm:prSet presAssocID="{BB25393A-83C8-4AD0-A011-51E9B030FC91}" presName="conn2-1" presStyleLbl="parChTrans1D3" presStyleIdx="9" presStyleCnt="13"/>
      <dgm:spPr/>
      <dgm:t>
        <a:bodyPr/>
        <a:lstStyle/>
        <a:p>
          <a:endParaRPr lang="ru-RU"/>
        </a:p>
      </dgm:t>
    </dgm:pt>
    <dgm:pt modelId="{A3B8203B-EE83-4514-BF54-E74DE70650D8}" type="pres">
      <dgm:prSet presAssocID="{BB25393A-83C8-4AD0-A011-51E9B030FC91}" presName="connTx" presStyleLbl="parChTrans1D3" presStyleIdx="9" presStyleCnt="13"/>
      <dgm:spPr/>
      <dgm:t>
        <a:bodyPr/>
        <a:lstStyle/>
        <a:p>
          <a:endParaRPr lang="ru-RU"/>
        </a:p>
      </dgm:t>
    </dgm:pt>
    <dgm:pt modelId="{26C7FE7E-81AA-4C51-AF6F-6CA0BB1DCB0B}" type="pres">
      <dgm:prSet presAssocID="{1049752E-CDD7-4E8D-80F4-F7FD9013BFAC}" presName="root2" presStyleCnt="0"/>
      <dgm:spPr/>
    </dgm:pt>
    <dgm:pt modelId="{AFC7248F-A1B0-4023-92BD-63CFCAEA8A42}" type="pres">
      <dgm:prSet presAssocID="{1049752E-CDD7-4E8D-80F4-F7FD9013BFAC}" presName="LevelTwoTextNode" presStyleLbl="node3" presStyleIdx="9" presStyleCnt="13" custScaleY="324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B999F3-630F-4B38-83E8-EB1F5B78F5FB}" type="pres">
      <dgm:prSet presAssocID="{1049752E-CDD7-4E8D-80F4-F7FD9013BFAC}" presName="level3hierChild" presStyleCnt="0"/>
      <dgm:spPr/>
    </dgm:pt>
    <dgm:pt modelId="{F1849164-5688-438D-B4E8-EDB8C640EF45}" type="pres">
      <dgm:prSet presAssocID="{3F0F4891-45B1-411A-8296-F82BB8E2D5D1}" presName="conn2-1" presStyleLbl="parChTrans1D3" presStyleIdx="10" presStyleCnt="13"/>
      <dgm:spPr/>
      <dgm:t>
        <a:bodyPr/>
        <a:lstStyle/>
        <a:p>
          <a:endParaRPr lang="ru-RU"/>
        </a:p>
      </dgm:t>
    </dgm:pt>
    <dgm:pt modelId="{5495103B-15B2-4334-8482-7CD771C6B94D}" type="pres">
      <dgm:prSet presAssocID="{3F0F4891-45B1-411A-8296-F82BB8E2D5D1}" presName="connTx" presStyleLbl="parChTrans1D3" presStyleIdx="10" presStyleCnt="13"/>
      <dgm:spPr/>
      <dgm:t>
        <a:bodyPr/>
        <a:lstStyle/>
        <a:p>
          <a:endParaRPr lang="ru-RU"/>
        </a:p>
      </dgm:t>
    </dgm:pt>
    <dgm:pt modelId="{043FA3CC-1F25-4D17-831F-0A8BC57E0B5F}" type="pres">
      <dgm:prSet presAssocID="{277FFF76-8721-489B-8AA3-1BF25BF03627}" presName="root2" presStyleCnt="0"/>
      <dgm:spPr/>
    </dgm:pt>
    <dgm:pt modelId="{D969621B-8852-477C-836D-96D375AC0E9B}" type="pres">
      <dgm:prSet presAssocID="{277FFF76-8721-489B-8AA3-1BF25BF03627}" presName="LevelTwoTextNode" presStyleLbl="node3" presStyleIdx="10" presStyleCnt="13" custScaleY="391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217219-993A-4B86-B507-1691B214F1F0}" type="pres">
      <dgm:prSet presAssocID="{277FFF76-8721-489B-8AA3-1BF25BF03627}" presName="level3hierChild" presStyleCnt="0"/>
      <dgm:spPr/>
    </dgm:pt>
    <dgm:pt modelId="{8CE1F680-EE41-4FAA-9288-585185264167}" type="pres">
      <dgm:prSet presAssocID="{3DC7333D-596D-440A-A2FD-EC2AC4BE8D19}" presName="conn2-1" presStyleLbl="parChTrans1D3" presStyleIdx="11" presStyleCnt="13"/>
      <dgm:spPr/>
      <dgm:t>
        <a:bodyPr/>
        <a:lstStyle/>
        <a:p>
          <a:endParaRPr lang="ru-RU"/>
        </a:p>
      </dgm:t>
    </dgm:pt>
    <dgm:pt modelId="{CEF2AC98-BCD3-4E9D-9D42-0C77B7DC4B33}" type="pres">
      <dgm:prSet presAssocID="{3DC7333D-596D-440A-A2FD-EC2AC4BE8D19}" presName="connTx" presStyleLbl="parChTrans1D3" presStyleIdx="11" presStyleCnt="13"/>
      <dgm:spPr/>
      <dgm:t>
        <a:bodyPr/>
        <a:lstStyle/>
        <a:p>
          <a:endParaRPr lang="ru-RU"/>
        </a:p>
      </dgm:t>
    </dgm:pt>
    <dgm:pt modelId="{D50619A3-B3E9-45F5-9471-BFB401AC8E07}" type="pres">
      <dgm:prSet presAssocID="{DF870112-D3DB-47D4-B0C1-F529F590863C}" presName="root2" presStyleCnt="0"/>
      <dgm:spPr/>
    </dgm:pt>
    <dgm:pt modelId="{782049AA-583A-4D12-A21D-49B2612CAFF4}" type="pres">
      <dgm:prSet presAssocID="{DF870112-D3DB-47D4-B0C1-F529F590863C}" presName="LevelTwoTextNode" presStyleLbl="node3" presStyleIdx="11" presStyleCnt="13" custScaleY="334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788EC6-9001-43B3-BF47-DE4DBC879672}" type="pres">
      <dgm:prSet presAssocID="{DF870112-D3DB-47D4-B0C1-F529F590863C}" presName="level3hierChild" presStyleCnt="0"/>
      <dgm:spPr/>
    </dgm:pt>
    <dgm:pt modelId="{40A58595-3C43-4850-995D-BBFEABF33C58}" type="pres">
      <dgm:prSet presAssocID="{813D5ED2-AE77-4CE7-AE03-1903FC27F3D2}" presName="conn2-1" presStyleLbl="parChTrans1D3" presStyleIdx="12" presStyleCnt="13"/>
      <dgm:spPr/>
      <dgm:t>
        <a:bodyPr/>
        <a:lstStyle/>
        <a:p>
          <a:endParaRPr lang="ru-RU"/>
        </a:p>
      </dgm:t>
    </dgm:pt>
    <dgm:pt modelId="{FB4AD460-3BD2-48AA-8DDA-AFBAE783E693}" type="pres">
      <dgm:prSet presAssocID="{813D5ED2-AE77-4CE7-AE03-1903FC27F3D2}" presName="connTx" presStyleLbl="parChTrans1D3" presStyleIdx="12" presStyleCnt="13"/>
      <dgm:spPr/>
      <dgm:t>
        <a:bodyPr/>
        <a:lstStyle/>
        <a:p>
          <a:endParaRPr lang="ru-RU"/>
        </a:p>
      </dgm:t>
    </dgm:pt>
    <dgm:pt modelId="{0E1A0CB0-58AB-4369-928F-AB8B053DB08E}" type="pres">
      <dgm:prSet presAssocID="{A810F9CF-C845-4B21-9646-0EEDFC5CFF71}" presName="root2" presStyleCnt="0"/>
      <dgm:spPr/>
    </dgm:pt>
    <dgm:pt modelId="{22F00AE9-AFB1-4513-9063-CCF14B89F077}" type="pres">
      <dgm:prSet presAssocID="{A810F9CF-C845-4B21-9646-0EEDFC5CFF71}" presName="LevelTwoTextNode" presStyleLbl="node3" presStyleIdx="12" presStyleCnt="13" custScaleY="295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AE8747-77A2-4108-8C51-A506308417A0}" type="pres">
      <dgm:prSet presAssocID="{A810F9CF-C845-4B21-9646-0EEDFC5CFF71}" presName="level3hierChild" presStyleCnt="0"/>
      <dgm:spPr/>
    </dgm:pt>
  </dgm:ptLst>
  <dgm:cxnLst>
    <dgm:cxn modelId="{14AA6AF5-0739-4131-8A5D-B763E9580085}" type="presOf" srcId="{B09AB06A-BBA7-4FFF-BC26-30524C9516EE}" destId="{3AFEDED3-9933-45AD-90A8-AD95432C706B}" srcOrd="1" destOrd="0" presId="urn:microsoft.com/office/officeart/2005/8/layout/hierarchy2"/>
    <dgm:cxn modelId="{D2CD0F9A-1BD3-40FA-AB31-D8A6E8D28786}" type="presOf" srcId="{C7E9835E-D364-4530-9B40-B257C1F47284}" destId="{B51EC97B-3931-4B71-A82B-6A47279A69D1}" srcOrd="0" destOrd="0" presId="urn:microsoft.com/office/officeart/2005/8/layout/hierarchy2"/>
    <dgm:cxn modelId="{6F699ED9-EC82-4585-86FC-BE4C4EE31998}" type="presOf" srcId="{BB25393A-83C8-4AD0-A011-51E9B030FC91}" destId="{A3B8203B-EE83-4514-BF54-E74DE70650D8}" srcOrd="1" destOrd="0" presId="urn:microsoft.com/office/officeart/2005/8/layout/hierarchy2"/>
    <dgm:cxn modelId="{BF8965D5-9244-4008-A6FB-274E2BD4595B}" type="presOf" srcId="{EE923034-60B0-4DD6-A9ED-6A067CE3082E}" destId="{979CCE73-F4BB-49E9-96E3-59F5E63AC6B4}" srcOrd="0" destOrd="0" presId="urn:microsoft.com/office/officeart/2005/8/layout/hierarchy2"/>
    <dgm:cxn modelId="{F338C7F3-35BC-46C6-834D-5F6D16D5EBF0}" srcId="{41BB2683-F948-40A2-B259-18DAE2CF4D70}" destId="{5EAC078B-83EC-4A57-B80A-7E253D14AD9E}" srcOrd="3" destOrd="0" parTransId="{A51C4F4E-29E2-48FD-8551-58B9579CE629}" sibTransId="{3A1D67C1-77EA-4154-A9C4-418EA7B22CE2}"/>
    <dgm:cxn modelId="{737ADD0B-0736-4C85-9E47-0CC86020D3DA}" srcId="{9529A254-9AA9-4DFC-98B7-8971DC0A4788}" destId="{DF870112-D3DB-47D4-B0C1-F529F590863C}" srcOrd="2" destOrd="0" parTransId="{3DC7333D-596D-440A-A2FD-EC2AC4BE8D19}" sibTransId="{E4948801-6AC8-4DD2-886F-4A43E3E33FA3}"/>
    <dgm:cxn modelId="{0885F518-5208-4124-AD60-345C44B1FF87}" type="presOf" srcId="{1049752E-CDD7-4E8D-80F4-F7FD9013BFAC}" destId="{AFC7248F-A1B0-4023-92BD-63CFCAEA8A42}" srcOrd="0" destOrd="0" presId="urn:microsoft.com/office/officeart/2005/8/layout/hierarchy2"/>
    <dgm:cxn modelId="{4316806E-9BA4-4DF7-B1A2-9B0703E4434C}" type="presOf" srcId="{B09AB06A-BBA7-4FFF-BC26-30524C9516EE}" destId="{DF7D409E-E755-4B87-9398-A55DA8930C93}" srcOrd="0" destOrd="0" presId="urn:microsoft.com/office/officeart/2005/8/layout/hierarchy2"/>
    <dgm:cxn modelId="{F33322D4-A47F-44D1-99BB-DADEBDE7C759}" srcId="{2AF7E674-D6C6-4501-9566-1377AE8363A0}" destId="{C7E9835E-D364-4530-9B40-B257C1F47284}" srcOrd="1" destOrd="0" parTransId="{EE923034-60B0-4DD6-A9ED-6A067CE3082E}" sibTransId="{AF812572-8E7E-4E58-8A41-86769EB86802}"/>
    <dgm:cxn modelId="{E31B691A-AA51-449A-9C5C-56C1005659DF}" type="presOf" srcId="{1616D183-10D4-4FC8-B25C-CAE8800876F4}" destId="{F131826D-2184-4B75-94DD-C5C7921B9698}" srcOrd="1" destOrd="0" presId="urn:microsoft.com/office/officeart/2005/8/layout/hierarchy2"/>
    <dgm:cxn modelId="{9086BF74-67E5-4271-8CFA-44D7BB472E5A}" srcId="{41BB2683-F948-40A2-B259-18DAE2CF4D70}" destId="{1B7A58FF-3E5C-4DEA-9398-3EE9E2059C34}" srcOrd="5" destOrd="0" parTransId="{58B4F256-268F-48BB-BA7E-D9AC99102A93}" sibTransId="{9A7225D8-3CC6-49D1-95CF-CAD295246140}"/>
    <dgm:cxn modelId="{AF0DBF9A-3C83-45A4-BF1C-93CA692F6B27}" type="presOf" srcId="{AC56648F-4651-4F49-A9FF-8FEFA21BBED8}" destId="{F1BB38BB-CE3B-4ECF-85CD-53AF34FDB5D6}" srcOrd="0" destOrd="0" presId="urn:microsoft.com/office/officeart/2005/8/layout/hierarchy2"/>
    <dgm:cxn modelId="{7A1A6668-03F7-4EDF-8997-6E5A831856E5}" type="presOf" srcId="{FC8BEAC6-9126-4737-8564-C170548D318D}" destId="{842D27FE-5BBB-40C5-94AF-D036D988F142}" srcOrd="0" destOrd="0" presId="urn:microsoft.com/office/officeart/2005/8/layout/hierarchy2"/>
    <dgm:cxn modelId="{8194C046-59AD-4859-A7A1-D5B137089CBC}" srcId="{41BB2683-F948-40A2-B259-18DAE2CF4D70}" destId="{7D299F56-849E-4569-A8C6-785F8B167CF7}" srcOrd="1" destOrd="0" parTransId="{3ACDDF54-1758-4397-A6F7-2F63137C29F0}" sibTransId="{18362F57-DBD5-47C6-9B60-B239772D8B18}"/>
    <dgm:cxn modelId="{3E965AC1-E4DF-4EF2-B204-80EA54630D55}" type="presOf" srcId="{B92D1E6F-99FF-45DE-B9E9-2ABEC82B8C57}" destId="{5E3D6CBE-FB3D-40CE-815D-DB5AEB0B690F}" srcOrd="1" destOrd="0" presId="urn:microsoft.com/office/officeart/2005/8/layout/hierarchy2"/>
    <dgm:cxn modelId="{B6F3B338-8612-4E34-987E-A26287AAE999}" srcId="{2AF7E674-D6C6-4501-9566-1377AE8363A0}" destId="{9529A254-9AA9-4DFC-98B7-8971DC0A4788}" srcOrd="2" destOrd="0" parTransId="{F759783A-FF34-4FF8-8CC6-5B75A972D100}" sibTransId="{73DD6633-E5CA-4138-ACC8-30580E8EA609}"/>
    <dgm:cxn modelId="{B8D77CBA-07FF-4CAA-AAB9-3DBBEF7C47DD}" type="presOf" srcId="{B92D1E6F-99FF-45DE-B9E9-2ABEC82B8C57}" destId="{18342DB5-81F9-440B-815B-C5C4122EBCF0}" srcOrd="0" destOrd="0" presId="urn:microsoft.com/office/officeart/2005/8/layout/hierarchy2"/>
    <dgm:cxn modelId="{0DC99661-FA36-4702-86DA-7803309DAD5B}" type="presOf" srcId="{3ACDDF54-1758-4397-A6F7-2F63137C29F0}" destId="{ADB854EC-892D-4151-B978-99C8AB54510C}" srcOrd="1" destOrd="0" presId="urn:microsoft.com/office/officeart/2005/8/layout/hierarchy2"/>
    <dgm:cxn modelId="{5FE4F882-CB98-4ED4-A5FE-56ACAE6F44F1}" type="presOf" srcId="{79BF683B-B170-408F-A50F-0B2EEE4AC4C4}" destId="{31BF269A-18E4-4CB1-84F5-29E113331CFB}" srcOrd="0" destOrd="0" presId="urn:microsoft.com/office/officeart/2005/8/layout/hierarchy2"/>
    <dgm:cxn modelId="{6B1A2A9D-1E9C-486D-8769-6FD3DE1250FE}" type="presOf" srcId="{AC56648F-4651-4F49-A9FF-8FEFA21BBED8}" destId="{2E8DADDE-869A-4B6A-86D2-3ECF1FFBA1C0}" srcOrd="1" destOrd="0" presId="urn:microsoft.com/office/officeart/2005/8/layout/hierarchy2"/>
    <dgm:cxn modelId="{E21F6E13-5AA0-4770-92E0-1E542334205F}" type="presOf" srcId="{9529A254-9AA9-4DFC-98B7-8971DC0A4788}" destId="{62BDE041-93D3-4383-9724-BD03C39DF4D6}" srcOrd="0" destOrd="0" presId="urn:microsoft.com/office/officeart/2005/8/layout/hierarchy2"/>
    <dgm:cxn modelId="{73CEB091-516F-4403-ACA7-C12EFAA74E38}" type="presOf" srcId="{A51C4F4E-29E2-48FD-8551-58B9579CE629}" destId="{6DF40020-D54B-4F8D-B076-71E9BC34702D}" srcOrd="0" destOrd="0" presId="urn:microsoft.com/office/officeart/2005/8/layout/hierarchy2"/>
    <dgm:cxn modelId="{AC4D0FA7-6DE0-4B8C-BB94-DDBFA7128848}" type="presOf" srcId="{3F0F4891-45B1-411A-8296-F82BB8E2D5D1}" destId="{F1849164-5688-438D-B4E8-EDB8C640EF45}" srcOrd="0" destOrd="0" presId="urn:microsoft.com/office/officeart/2005/8/layout/hierarchy2"/>
    <dgm:cxn modelId="{0DD0D875-B5F7-4773-B17F-7B74121DA8EB}" type="presOf" srcId="{58B4F256-268F-48BB-BA7E-D9AC99102A93}" destId="{6A760A14-A614-4402-A2E7-59F0F8126D19}" srcOrd="1" destOrd="0" presId="urn:microsoft.com/office/officeart/2005/8/layout/hierarchy2"/>
    <dgm:cxn modelId="{D43F23F2-DCBA-4AF6-B78D-46E514DBBB18}" type="presOf" srcId="{EE923034-60B0-4DD6-A9ED-6A067CE3082E}" destId="{A4347D6A-5968-485D-8AAC-D2FB0D917D37}" srcOrd="1" destOrd="0" presId="urn:microsoft.com/office/officeart/2005/8/layout/hierarchy2"/>
    <dgm:cxn modelId="{7D5ED58B-776C-4443-85B1-FAF188FC67A7}" type="presOf" srcId="{1616D183-10D4-4FC8-B25C-CAE8800876F4}" destId="{010FA98E-B730-475C-B123-67D68A0A3D37}" srcOrd="0" destOrd="0" presId="urn:microsoft.com/office/officeart/2005/8/layout/hierarchy2"/>
    <dgm:cxn modelId="{B42A614D-F4A7-485B-8C39-634940F843B1}" type="presOf" srcId="{8C7C3B31-3740-4B26-A5CA-645BEB860681}" destId="{EAB55951-1D3B-48FB-A502-CCDE202D3B33}" srcOrd="1" destOrd="0" presId="urn:microsoft.com/office/officeart/2005/8/layout/hierarchy2"/>
    <dgm:cxn modelId="{72A8A0AF-A0FA-4E96-A1DE-B9DD15D11CA0}" type="presOf" srcId="{A8BB1FE9-2D28-429D-B314-0F3C657491EF}" destId="{219AD9E3-337C-4259-BC52-91C36780423F}" srcOrd="1" destOrd="0" presId="urn:microsoft.com/office/officeart/2005/8/layout/hierarchy2"/>
    <dgm:cxn modelId="{3E1CE455-1114-47D7-B45E-997EAB730854}" type="presOf" srcId="{F9EE5B18-905A-4C5B-8583-0645AEE80EE2}" destId="{00015D95-84F9-46CE-9CCE-A4349B83A278}" srcOrd="0" destOrd="0" presId="urn:microsoft.com/office/officeart/2005/8/layout/hierarchy2"/>
    <dgm:cxn modelId="{CBEEBFC1-6DED-418A-B642-EDE8CFB8800E}" srcId="{9529A254-9AA9-4DFC-98B7-8971DC0A4788}" destId="{1049752E-CDD7-4E8D-80F4-F7FD9013BFAC}" srcOrd="0" destOrd="0" parTransId="{BB25393A-83C8-4AD0-A011-51E9B030FC91}" sibTransId="{A65152E3-D15E-414E-A9FB-827EF94E05A3}"/>
    <dgm:cxn modelId="{4C6B1C1A-14C7-49BD-947A-B4ED32A78E2A}" type="presOf" srcId="{3DC7333D-596D-440A-A2FD-EC2AC4BE8D19}" destId="{8CE1F680-EE41-4FAA-9288-585185264167}" srcOrd="0" destOrd="0" presId="urn:microsoft.com/office/officeart/2005/8/layout/hierarchy2"/>
    <dgm:cxn modelId="{D8F3D29D-6290-41C9-8C07-3A065245F9DE}" type="presOf" srcId="{3F0F4891-45B1-411A-8296-F82BB8E2D5D1}" destId="{5495103B-15B2-4334-8482-7CD771C6B94D}" srcOrd="1" destOrd="0" presId="urn:microsoft.com/office/officeart/2005/8/layout/hierarchy2"/>
    <dgm:cxn modelId="{1450BA22-C813-4AA5-A028-0D737EF86DE6}" srcId="{2AF7E674-D6C6-4501-9566-1377AE8363A0}" destId="{41BB2683-F948-40A2-B259-18DAE2CF4D70}" srcOrd="0" destOrd="0" parTransId="{AC56648F-4651-4F49-A9FF-8FEFA21BBED8}" sibTransId="{16DE721C-4FC1-4E01-833A-2297C1508283}"/>
    <dgm:cxn modelId="{7791B713-FBC5-4D83-849C-7A7DC7A2300D}" srcId="{41BB2683-F948-40A2-B259-18DAE2CF4D70}" destId="{79BF683B-B170-408F-A50F-0B2EEE4AC4C4}" srcOrd="0" destOrd="0" parTransId="{1616D183-10D4-4FC8-B25C-CAE8800876F4}" sibTransId="{889558A2-A2B0-4F51-BEAB-432F7B5ED049}"/>
    <dgm:cxn modelId="{8F3B7C34-4177-43D4-8E6A-C39351E468BF}" type="presOf" srcId="{DF870112-D3DB-47D4-B0C1-F529F590863C}" destId="{782049AA-583A-4D12-A21D-49B2612CAFF4}" srcOrd="0" destOrd="0" presId="urn:microsoft.com/office/officeart/2005/8/layout/hierarchy2"/>
    <dgm:cxn modelId="{DF8B1D5F-FC2C-4B73-9045-9E01DD7FAA7B}" type="presOf" srcId="{A51C4F4E-29E2-48FD-8551-58B9579CE629}" destId="{1DDE6429-C779-457C-B531-97BF245CA6AE}" srcOrd="1" destOrd="0" presId="urn:microsoft.com/office/officeart/2005/8/layout/hierarchy2"/>
    <dgm:cxn modelId="{B79DE883-EB16-4F37-8A1C-87B6990841F8}" type="presOf" srcId="{7581983A-E3AA-4483-A725-265FA510BCA1}" destId="{6E72F853-926A-41A8-A699-791FA2E80610}" srcOrd="0" destOrd="0" presId="urn:microsoft.com/office/officeart/2005/8/layout/hierarchy2"/>
    <dgm:cxn modelId="{DFE5AA0F-4199-4A0D-AE39-34EACC0E7B11}" srcId="{41BB2683-F948-40A2-B259-18DAE2CF4D70}" destId="{6CDD89B4-7139-44AE-8133-98527E14F5FC}" srcOrd="2" destOrd="0" parTransId="{A8BB1FE9-2D28-429D-B314-0F3C657491EF}" sibTransId="{FBB07C2B-30AC-48D5-A497-707DE6D00FCC}"/>
    <dgm:cxn modelId="{4BF089B7-6FE1-4383-85E8-1766E071BE63}" type="presOf" srcId="{DEFB6337-9093-4D55-9503-FE09A65319EE}" destId="{114DF14E-C9FA-44AD-B5F6-149D252B8ADC}" srcOrd="1" destOrd="0" presId="urn:microsoft.com/office/officeart/2005/8/layout/hierarchy2"/>
    <dgm:cxn modelId="{289D5983-12BA-4F7B-85D1-F3C54BCB113B}" srcId="{9529A254-9AA9-4DFC-98B7-8971DC0A4788}" destId="{277FFF76-8721-489B-8AA3-1BF25BF03627}" srcOrd="1" destOrd="0" parTransId="{3F0F4891-45B1-411A-8296-F82BB8E2D5D1}" sibTransId="{7B647542-0831-40F6-8E97-F99DB634866D}"/>
    <dgm:cxn modelId="{3243C3CC-0B50-474E-B9AC-636DF9A9D10A}" type="presOf" srcId="{58B4F256-268F-48BB-BA7E-D9AC99102A93}" destId="{E5A597A8-0FB8-4BA6-8B1A-264265C22BAC}" srcOrd="0" destOrd="0" presId="urn:microsoft.com/office/officeart/2005/8/layout/hierarchy2"/>
    <dgm:cxn modelId="{E5A47B86-DF57-47AE-A70B-099AC2EADAC4}" type="presOf" srcId="{2AF7E674-D6C6-4501-9566-1377AE8363A0}" destId="{AE4C6B2C-E7D7-4A6D-95F9-7627EFC2B13C}" srcOrd="0" destOrd="0" presId="urn:microsoft.com/office/officeart/2005/8/layout/hierarchy2"/>
    <dgm:cxn modelId="{CB8FCA60-8AA8-4E39-8F27-1D501FE07145}" type="presOf" srcId="{77084101-D520-4C86-833E-EA6E48FB6DB4}" destId="{EE3AE847-4794-476D-AFB4-FB5F2BEF4AB1}" srcOrd="0" destOrd="0" presId="urn:microsoft.com/office/officeart/2005/8/layout/hierarchy2"/>
    <dgm:cxn modelId="{F644DF06-72C9-411C-98D1-9C03D0FBEE6E}" srcId="{77084101-D520-4C86-833E-EA6E48FB6DB4}" destId="{2AF7E674-D6C6-4501-9566-1377AE8363A0}" srcOrd="0" destOrd="0" parTransId="{8FA58337-B5EF-4D06-9904-B3415AC5E82D}" sibTransId="{E479C74C-5E97-4F40-9328-32B52CED69E5}"/>
    <dgm:cxn modelId="{8FBA64A4-F7A6-4B0E-8853-52B98F2E42B7}" type="presOf" srcId="{813D5ED2-AE77-4CE7-AE03-1903FC27F3D2}" destId="{FB4AD460-3BD2-48AA-8DDA-AFBAE783E693}" srcOrd="1" destOrd="0" presId="urn:microsoft.com/office/officeart/2005/8/layout/hierarchy2"/>
    <dgm:cxn modelId="{91F3D62E-A017-4A44-B7C2-748933EE20D1}" srcId="{C7E9835E-D364-4530-9B40-B257C1F47284}" destId="{BBF32726-8831-406B-B825-D06B36D89F6F}" srcOrd="2" destOrd="0" parTransId="{B09AB06A-BBA7-4FFF-BC26-30524C9516EE}" sibTransId="{BEC661E3-8E1B-4882-9874-59C41D651835}"/>
    <dgm:cxn modelId="{ADDB317D-4F0F-40FB-AAE2-286DBF11527C}" type="presOf" srcId="{A8BB1FE9-2D28-429D-B314-0F3C657491EF}" destId="{5AD631EE-45FF-4E64-ADD8-057EB0251411}" srcOrd="0" destOrd="0" presId="urn:microsoft.com/office/officeart/2005/8/layout/hierarchy2"/>
    <dgm:cxn modelId="{0FD5D59A-95D1-4E0E-B0D6-09ECFC089A0E}" type="presOf" srcId="{3ACDDF54-1758-4397-A6F7-2F63137C29F0}" destId="{609A3676-5658-4D9B-887D-D65E8177C465}" srcOrd="0" destOrd="0" presId="urn:microsoft.com/office/officeart/2005/8/layout/hierarchy2"/>
    <dgm:cxn modelId="{25257A40-7C82-45D3-AFB8-CC36C7C509EA}" type="presOf" srcId="{BBF32726-8831-406B-B825-D06B36D89F6F}" destId="{CE81FEA3-7774-4AEF-A6D5-B70DF5440A91}" srcOrd="0" destOrd="0" presId="urn:microsoft.com/office/officeart/2005/8/layout/hierarchy2"/>
    <dgm:cxn modelId="{D1C4FEF0-707B-47CE-B988-FB1DB3A9C3B8}" type="presOf" srcId="{6CDD89B4-7139-44AE-8133-98527E14F5FC}" destId="{0C3ED644-A409-4700-A8C5-691FD43CDFB7}" srcOrd="0" destOrd="0" presId="urn:microsoft.com/office/officeart/2005/8/layout/hierarchy2"/>
    <dgm:cxn modelId="{6BE13BC2-FF5D-4F87-AFF5-FEAA6630565F}" type="presOf" srcId="{813D5ED2-AE77-4CE7-AE03-1903FC27F3D2}" destId="{40A58595-3C43-4850-995D-BBFEABF33C58}" srcOrd="0" destOrd="0" presId="urn:microsoft.com/office/officeart/2005/8/layout/hierarchy2"/>
    <dgm:cxn modelId="{D4643EBF-48B0-4B54-A5FC-A3C13C2FFDCA}" type="presOf" srcId="{A810F9CF-C845-4B21-9646-0EEDFC5CFF71}" destId="{22F00AE9-AFB1-4513-9063-CCF14B89F077}" srcOrd="0" destOrd="0" presId="urn:microsoft.com/office/officeart/2005/8/layout/hierarchy2"/>
    <dgm:cxn modelId="{9EB6DFB9-DE3A-41AE-B290-DCBD18F45997}" type="presOf" srcId="{BB25393A-83C8-4AD0-A011-51E9B030FC91}" destId="{E0A2EB17-E39E-4EA5-93A5-17EE2F562799}" srcOrd="0" destOrd="0" presId="urn:microsoft.com/office/officeart/2005/8/layout/hierarchy2"/>
    <dgm:cxn modelId="{0C42F38A-AA12-404E-BA0E-713832FB42DB}" type="presOf" srcId="{5EAC078B-83EC-4A57-B80A-7E253D14AD9E}" destId="{3F3127DD-4314-4B4A-9E1A-067F27575912}" srcOrd="0" destOrd="0" presId="urn:microsoft.com/office/officeart/2005/8/layout/hierarchy2"/>
    <dgm:cxn modelId="{806CB346-26BF-4450-8987-40D336E25D0D}" type="presOf" srcId="{8C7C3B31-3740-4B26-A5CA-645BEB860681}" destId="{D1604E64-71DA-407C-A859-6291A7BD7F88}" srcOrd="0" destOrd="0" presId="urn:microsoft.com/office/officeart/2005/8/layout/hierarchy2"/>
    <dgm:cxn modelId="{0CDF52AC-5A29-45C3-8873-23E5D11CD494}" srcId="{41BB2683-F948-40A2-B259-18DAE2CF4D70}" destId="{F9EE5B18-905A-4C5B-8583-0645AEE80EE2}" srcOrd="4" destOrd="0" parTransId="{8C7C3B31-3740-4B26-A5CA-645BEB860681}" sibTransId="{E8F3988E-0C12-4D47-92D2-B3C351A233B2}"/>
    <dgm:cxn modelId="{E810442F-8BB8-43FA-B8EC-D4803D95DACC}" type="presOf" srcId="{DEFB6337-9093-4D55-9503-FE09A65319EE}" destId="{3B9D3D5F-5464-4F0B-874F-89F435D023CB}" srcOrd="0" destOrd="0" presId="urn:microsoft.com/office/officeart/2005/8/layout/hierarchy2"/>
    <dgm:cxn modelId="{D1D9D9FD-9B56-4F60-8D88-B0E9618C2F57}" type="presOf" srcId="{1B7A58FF-3E5C-4DEA-9398-3EE9E2059C34}" destId="{FC876EE7-1635-4D40-8DB9-D2AA6523F888}" srcOrd="0" destOrd="0" presId="urn:microsoft.com/office/officeart/2005/8/layout/hierarchy2"/>
    <dgm:cxn modelId="{E4891096-6BC1-441C-B8DF-AFF50F3D0EE7}" type="presOf" srcId="{41BB2683-F948-40A2-B259-18DAE2CF4D70}" destId="{8C5F762C-DCF1-4A8B-A98D-3C85A40012CA}" srcOrd="0" destOrd="0" presId="urn:microsoft.com/office/officeart/2005/8/layout/hierarchy2"/>
    <dgm:cxn modelId="{5590AD0D-1F12-4E57-921F-6E41EE298B96}" type="presOf" srcId="{3DC7333D-596D-440A-A2FD-EC2AC4BE8D19}" destId="{CEF2AC98-BCD3-4E9D-9D42-0C77B7DC4B33}" srcOrd="1" destOrd="0" presId="urn:microsoft.com/office/officeart/2005/8/layout/hierarchy2"/>
    <dgm:cxn modelId="{52F23C96-5FEA-4ACF-BDF4-F9901359A357}" type="presOf" srcId="{F759783A-FF34-4FF8-8CC6-5B75A972D100}" destId="{B0B7FA9E-C41B-44B6-B301-CFD55E0CBBB2}" srcOrd="1" destOrd="0" presId="urn:microsoft.com/office/officeart/2005/8/layout/hierarchy2"/>
    <dgm:cxn modelId="{7F69D8B1-9D34-4029-93BA-590BCC7B7871}" srcId="{9529A254-9AA9-4DFC-98B7-8971DC0A4788}" destId="{A810F9CF-C845-4B21-9646-0EEDFC5CFF71}" srcOrd="3" destOrd="0" parTransId="{813D5ED2-AE77-4CE7-AE03-1903FC27F3D2}" sibTransId="{09331826-F994-4E99-8F76-E2CBEC5BAB9E}"/>
    <dgm:cxn modelId="{FFF28040-78E2-49F2-81D1-06E49591DEFD}" type="presOf" srcId="{277FFF76-8721-489B-8AA3-1BF25BF03627}" destId="{D969621B-8852-477C-836D-96D375AC0E9B}" srcOrd="0" destOrd="0" presId="urn:microsoft.com/office/officeart/2005/8/layout/hierarchy2"/>
    <dgm:cxn modelId="{BD36954D-4165-4651-9A0D-3C7343EA82C5}" type="presOf" srcId="{7D299F56-849E-4569-A8C6-785F8B167CF7}" destId="{C1891873-3D25-4D41-A9FE-A2BEF8461DCC}" srcOrd="0" destOrd="0" presId="urn:microsoft.com/office/officeart/2005/8/layout/hierarchy2"/>
    <dgm:cxn modelId="{AEC8A382-EDA9-4143-B764-A638D484DF07}" srcId="{C7E9835E-D364-4530-9B40-B257C1F47284}" destId="{7581983A-E3AA-4483-A725-265FA510BCA1}" srcOrd="0" destOrd="0" parTransId="{B92D1E6F-99FF-45DE-B9E9-2ABEC82B8C57}" sibTransId="{92847521-5AAA-4448-821E-F2E6A5DFBAC9}"/>
    <dgm:cxn modelId="{180E1A14-DF06-4C3A-AAC0-CB27B89B9192}" type="presOf" srcId="{F759783A-FF34-4FF8-8CC6-5B75A972D100}" destId="{6DC5F088-EFAC-410F-AE17-D49A013D6A64}" srcOrd="0" destOrd="0" presId="urn:microsoft.com/office/officeart/2005/8/layout/hierarchy2"/>
    <dgm:cxn modelId="{3D14C4E0-C9A7-46F8-B8C6-199A3C72828E}" srcId="{C7E9835E-D364-4530-9B40-B257C1F47284}" destId="{FC8BEAC6-9126-4737-8564-C170548D318D}" srcOrd="1" destOrd="0" parTransId="{DEFB6337-9093-4D55-9503-FE09A65319EE}" sibTransId="{0F9A465F-8E79-4315-82C5-153A6B5A6316}"/>
    <dgm:cxn modelId="{26A0D93D-1E49-42E2-9885-AC7CBEE9873A}" type="presParOf" srcId="{EE3AE847-4794-476D-AFB4-FB5F2BEF4AB1}" destId="{4DEA5A0C-BA21-428D-A20C-771A72C41FBA}" srcOrd="0" destOrd="0" presId="urn:microsoft.com/office/officeart/2005/8/layout/hierarchy2"/>
    <dgm:cxn modelId="{C5E0E75F-1A38-49DB-A4AF-390249C45E89}" type="presParOf" srcId="{4DEA5A0C-BA21-428D-A20C-771A72C41FBA}" destId="{AE4C6B2C-E7D7-4A6D-95F9-7627EFC2B13C}" srcOrd="0" destOrd="0" presId="urn:microsoft.com/office/officeart/2005/8/layout/hierarchy2"/>
    <dgm:cxn modelId="{E783E0BE-6760-4CD2-8F92-49C66BB890F8}" type="presParOf" srcId="{4DEA5A0C-BA21-428D-A20C-771A72C41FBA}" destId="{C6F6A99D-E43C-4406-BB1C-3C992AE74D0E}" srcOrd="1" destOrd="0" presId="urn:microsoft.com/office/officeart/2005/8/layout/hierarchy2"/>
    <dgm:cxn modelId="{0775A507-2C51-439D-A365-B672A82356B2}" type="presParOf" srcId="{C6F6A99D-E43C-4406-BB1C-3C992AE74D0E}" destId="{F1BB38BB-CE3B-4ECF-85CD-53AF34FDB5D6}" srcOrd="0" destOrd="0" presId="urn:microsoft.com/office/officeart/2005/8/layout/hierarchy2"/>
    <dgm:cxn modelId="{8176E0BB-1F45-475F-956B-A73FCD4BCB05}" type="presParOf" srcId="{F1BB38BB-CE3B-4ECF-85CD-53AF34FDB5D6}" destId="{2E8DADDE-869A-4B6A-86D2-3ECF1FFBA1C0}" srcOrd="0" destOrd="0" presId="urn:microsoft.com/office/officeart/2005/8/layout/hierarchy2"/>
    <dgm:cxn modelId="{2E32C5B9-BB14-4009-A3D5-B870D95CFF05}" type="presParOf" srcId="{C6F6A99D-E43C-4406-BB1C-3C992AE74D0E}" destId="{C2ED2A89-9F23-4D26-8BD7-BF1E9359A22C}" srcOrd="1" destOrd="0" presId="urn:microsoft.com/office/officeart/2005/8/layout/hierarchy2"/>
    <dgm:cxn modelId="{6984FC50-2CF3-4741-A53F-509C143A4F3A}" type="presParOf" srcId="{C2ED2A89-9F23-4D26-8BD7-BF1E9359A22C}" destId="{8C5F762C-DCF1-4A8B-A98D-3C85A40012CA}" srcOrd="0" destOrd="0" presId="urn:microsoft.com/office/officeart/2005/8/layout/hierarchy2"/>
    <dgm:cxn modelId="{AEFF6BCE-153B-4629-9AD2-1F1D7788CB6F}" type="presParOf" srcId="{C2ED2A89-9F23-4D26-8BD7-BF1E9359A22C}" destId="{BFB0A8E9-33C8-4523-BCDC-18A140D2D12E}" srcOrd="1" destOrd="0" presId="urn:microsoft.com/office/officeart/2005/8/layout/hierarchy2"/>
    <dgm:cxn modelId="{02EFCA6D-5A50-40BE-AE13-F72961150BAF}" type="presParOf" srcId="{BFB0A8E9-33C8-4523-BCDC-18A140D2D12E}" destId="{010FA98E-B730-475C-B123-67D68A0A3D37}" srcOrd="0" destOrd="0" presId="urn:microsoft.com/office/officeart/2005/8/layout/hierarchy2"/>
    <dgm:cxn modelId="{CCE67B2D-64A1-4F9C-8910-DB4E8F156E2A}" type="presParOf" srcId="{010FA98E-B730-475C-B123-67D68A0A3D37}" destId="{F131826D-2184-4B75-94DD-C5C7921B9698}" srcOrd="0" destOrd="0" presId="urn:microsoft.com/office/officeart/2005/8/layout/hierarchy2"/>
    <dgm:cxn modelId="{F40024BF-C9B9-4F2C-8D5A-1063CFD51FFC}" type="presParOf" srcId="{BFB0A8E9-33C8-4523-BCDC-18A140D2D12E}" destId="{5203662E-883E-47C5-BE49-1E7539A44041}" srcOrd="1" destOrd="0" presId="urn:microsoft.com/office/officeart/2005/8/layout/hierarchy2"/>
    <dgm:cxn modelId="{5BFAEC21-0383-4856-9610-F9EC4780B32D}" type="presParOf" srcId="{5203662E-883E-47C5-BE49-1E7539A44041}" destId="{31BF269A-18E4-4CB1-84F5-29E113331CFB}" srcOrd="0" destOrd="0" presId="urn:microsoft.com/office/officeart/2005/8/layout/hierarchy2"/>
    <dgm:cxn modelId="{998FE51A-937A-4586-9E49-5593B9A43412}" type="presParOf" srcId="{5203662E-883E-47C5-BE49-1E7539A44041}" destId="{3AC69CD5-BFFA-4E69-8FC9-677D992D82FA}" srcOrd="1" destOrd="0" presId="urn:microsoft.com/office/officeart/2005/8/layout/hierarchy2"/>
    <dgm:cxn modelId="{F7698A38-2045-42EC-8A30-29419FDCCD09}" type="presParOf" srcId="{BFB0A8E9-33C8-4523-BCDC-18A140D2D12E}" destId="{609A3676-5658-4D9B-887D-D65E8177C465}" srcOrd="2" destOrd="0" presId="urn:microsoft.com/office/officeart/2005/8/layout/hierarchy2"/>
    <dgm:cxn modelId="{802D35A3-8CA8-4A7B-A5D5-5C8A25934BB8}" type="presParOf" srcId="{609A3676-5658-4D9B-887D-D65E8177C465}" destId="{ADB854EC-892D-4151-B978-99C8AB54510C}" srcOrd="0" destOrd="0" presId="urn:microsoft.com/office/officeart/2005/8/layout/hierarchy2"/>
    <dgm:cxn modelId="{DA21473E-665E-4AD6-A635-1032744142AD}" type="presParOf" srcId="{BFB0A8E9-33C8-4523-BCDC-18A140D2D12E}" destId="{29297D68-8F0F-480C-933D-0DFF187C5DF7}" srcOrd="3" destOrd="0" presId="urn:microsoft.com/office/officeart/2005/8/layout/hierarchy2"/>
    <dgm:cxn modelId="{5B668933-8D47-423E-8291-C769A9D74C23}" type="presParOf" srcId="{29297D68-8F0F-480C-933D-0DFF187C5DF7}" destId="{C1891873-3D25-4D41-A9FE-A2BEF8461DCC}" srcOrd="0" destOrd="0" presId="urn:microsoft.com/office/officeart/2005/8/layout/hierarchy2"/>
    <dgm:cxn modelId="{6A616E0C-F714-472D-8F7B-9FD7162ED44D}" type="presParOf" srcId="{29297D68-8F0F-480C-933D-0DFF187C5DF7}" destId="{743FB897-F1EC-4B73-8630-92D8D0740450}" srcOrd="1" destOrd="0" presId="urn:microsoft.com/office/officeart/2005/8/layout/hierarchy2"/>
    <dgm:cxn modelId="{24F140EA-77E5-49E7-9870-5F7651494D60}" type="presParOf" srcId="{BFB0A8E9-33C8-4523-BCDC-18A140D2D12E}" destId="{5AD631EE-45FF-4E64-ADD8-057EB0251411}" srcOrd="4" destOrd="0" presId="urn:microsoft.com/office/officeart/2005/8/layout/hierarchy2"/>
    <dgm:cxn modelId="{0C84DF7B-4E84-46F7-B48E-7A976C79F8C4}" type="presParOf" srcId="{5AD631EE-45FF-4E64-ADD8-057EB0251411}" destId="{219AD9E3-337C-4259-BC52-91C36780423F}" srcOrd="0" destOrd="0" presId="urn:microsoft.com/office/officeart/2005/8/layout/hierarchy2"/>
    <dgm:cxn modelId="{8AACE027-B293-43D3-8F27-35845E3268E8}" type="presParOf" srcId="{BFB0A8E9-33C8-4523-BCDC-18A140D2D12E}" destId="{683D0E2B-CB90-4014-91D2-0A7CA9E8A0AF}" srcOrd="5" destOrd="0" presId="urn:microsoft.com/office/officeart/2005/8/layout/hierarchy2"/>
    <dgm:cxn modelId="{B0DC4292-6171-40AD-B71A-006E2AB1853C}" type="presParOf" srcId="{683D0E2B-CB90-4014-91D2-0A7CA9E8A0AF}" destId="{0C3ED644-A409-4700-A8C5-691FD43CDFB7}" srcOrd="0" destOrd="0" presId="urn:microsoft.com/office/officeart/2005/8/layout/hierarchy2"/>
    <dgm:cxn modelId="{04826BD5-3210-424F-A1C0-77C1057E61B9}" type="presParOf" srcId="{683D0E2B-CB90-4014-91D2-0A7CA9E8A0AF}" destId="{53C76F04-18E0-4799-ACDD-3FBBB1113314}" srcOrd="1" destOrd="0" presId="urn:microsoft.com/office/officeart/2005/8/layout/hierarchy2"/>
    <dgm:cxn modelId="{4B3945C6-89BF-45FA-AF95-63901E284F91}" type="presParOf" srcId="{BFB0A8E9-33C8-4523-BCDC-18A140D2D12E}" destId="{6DF40020-D54B-4F8D-B076-71E9BC34702D}" srcOrd="6" destOrd="0" presId="urn:microsoft.com/office/officeart/2005/8/layout/hierarchy2"/>
    <dgm:cxn modelId="{71FA25DF-A743-4BCD-B9EF-07AA27DE1E80}" type="presParOf" srcId="{6DF40020-D54B-4F8D-B076-71E9BC34702D}" destId="{1DDE6429-C779-457C-B531-97BF245CA6AE}" srcOrd="0" destOrd="0" presId="urn:microsoft.com/office/officeart/2005/8/layout/hierarchy2"/>
    <dgm:cxn modelId="{2B2D18A6-DF42-4CFB-9A7B-A760A83542AB}" type="presParOf" srcId="{BFB0A8E9-33C8-4523-BCDC-18A140D2D12E}" destId="{6B1D7A2C-B463-43D9-B8CD-3B6E93768C5E}" srcOrd="7" destOrd="0" presId="urn:microsoft.com/office/officeart/2005/8/layout/hierarchy2"/>
    <dgm:cxn modelId="{8C6B5143-5027-4A58-B5FC-6439DEA8014F}" type="presParOf" srcId="{6B1D7A2C-B463-43D9-B8CD-3B6E93768C5E}" destId="{3F3127DD-4314-4B4A-9E1A-067F27575912}" srcOrd="0" destOrd="0" presId="urn:microsoft.com/office/officeart/2005/8/layout/hierarchy2"/>
    <dgm:cxn modelId="{8DDCE310-4DF3-429F-9D1C-4A62BF82C53F}" type="presParOf" srcId="{6B1D7A2C-B463-43D9-B8CD-3B6E93768C5E}" destId="{602610D2-975C-4A7E-9124-3BE29C5B6CC2}" srcOrd="1" destOrd="0" presId="urn:microsoft.com/office/officeart/2005/8/layout/hierarchy2"/>
    <dgm:cxn modelId="{6DB4DE8F-32FD-4023-ADC3-A28E7BF777BC}" type="presParOf" srcId="{BFB0A8E9-33C8-4523-BCDC-18A140D2D12E}" destId="{D1604E64-71DA-407C-A859-6291A7BD7F88}" srcOrd="8" destOrd="0" presId="urn:microsoft.com/office/officeart/2005/8/layout/hierarchy2"/>
    <dgm:cxn modelId="{32567E92-4F15-46A9-A1D4-690D90813480}" type="presParOf" srcId="{D1604E64-71DA-407C-A859-6291A7BD7F88}" destId="{EAB55951-1D3B-48FB-A502-CCDE202D3B33}" srcOrd="0" destOrd="0" presId="urn:microsoft.com/office/officeart/2005/8/layout/hierarchy2"/>
    <dgm:cxn modelId="{766CDEC5-60E7-4655-9A47-E96D69AAD20C}" type="presParOf" srcId="{BFB0A8E9-33C8-4523-BCDC-18A140D2D12E}" destId="{9FE566E8-B3F8-4917-AA0C-78EC6B1C0858}" srcOrd="9" destOrd="0" presId="urn:microsoft.com/office/officeart/2005/8/layout/hierarchy2"/>
    <dgm:cxn modelId="{5C5B35B4-CBA0-4189-AECA-C41F1BE2B12A}" type="presParOf" srcId="{9FE566E8-B3F8-4917-AA0C-78EC6B1C0858}" destId="{00015D95-84F9-46CE-9CCE-A4349B83A278}" srcOrd="0" destOrd="0" presId="urn:microsoft.com/office/officeart/2005/8/layout/hierarchy2"/>
    <dgm:cxn modelId="{A0944B93-45B1-4AFC-8DC9-5801EEC889E1}" type="presParOf" srcId="{9FE566E8-B3F8-4917-AA0C-78EC6B1C0858}" destId="{E60AE037-AA0F-4AA0-89D7-152833E9924B}" srcOrd="1" destOrd="0" presId="urn:microsoft.com/office/officeart/2005/8/layout/hierarchy2"/>
    <dgm:cxn modelId="{9FFDAA90-F7BD-4629-9F69-F7CD3B496B63}" type="presParOf" srcId="{BFB0A8E9-33C8-4523-BCDC-18A140D2D12E}" destId="{E5A597A8-0FB8-4BA6-8B1A-264265C22BAC}" srcOrd="10" destOrd="0" presId="urn:microsoft.com/office/officeart/2005/8/layout/hierarchy2"/>
    <dgm:cxn modelId="{15E26667-E5BA-438D-9FC6-6D6B5019CE91}" type="presParOf" srcId="{E5A597A8-0FB8-4BA6-8B1A-264265C22BAC}" destId="{6A760A14-A614-4402-A2E7-59F0F8126D19}" srcOrd="0" destOrd="0" presId="urn:microsoft.com/office/officeart/2005/8/layout/hierarchy2"/>
    <dgm:cxn modelId="{6D1A825B-3519-4770-AAD3-869162C2DA66}" type="presParOf" srcId="{BFB0A8E9-33C8-4523-BCDC-18A140D2D12E}" destId="{6E03B701-E2E6-4FF1-A2D0-4DD1EF86CA18}" srcOrd="11" destOrd="0" presId="urn:microsoft.com/office/officeart/2005/8/layout/hierarchy2"/>
    <dgm:cxn modelId="{09655751-BCE1-444D-B4EE-F42E272E5DBE}" type="presParOf" srcId="{6E03B701-E2E6-4FF1-A2D0-4DD1EF86CA18}" destId="{FC876EE7-1635-4D40-8DB9-D2AA6523F888}" srcOrd="0" destOrd="0" presId="urn:microsoft.com/office/officeart/2005/8/layout/hierarchy2"/>
    <dgm:cxn modelId="{15B47D57-0E56-4E94-B3DC-B6F7D0369D95}" type="presParOf" srcId="{6E03B701-E2E6-4FF1-A2D0-4DD1EF86CA18}" destId="{A7CA0233-0E62-47E1-A4DC-7168E330C295}" srcOrd="1" destOrd="0" presId="urn:microsoft.com/office/officeart/2005/8/layout/hierarchy2"/>
    <dgm:cxn modelId="{74860B57-5A14-465F-AB32-856828FDE6CA}" type="presParOf" srcId="{C6F6A99D-E43C-4406-BB1C-3C992AE74D0E}" destId="{979CCE73-F4BB-49E9-96E3-59F5E63AC6B4}" srcOrd="2" destOrd="0" presId="urn:microsoft.com/office/officeart/2005/8/layout/hierarchy2"/>
    <dgm:cxn modelId="{F478B926-BBDC-4A20-8F60-F8D388B64595}" type="presParOf" srcId="{979CCE73-F4BB-49E9-96E3-59F5E63AC6B4}" destId="{A4347D6A-5968-485D-8AAC-D2FB0D917D37}" srcOrd="0" destOrd="0" presId="urn:microsoft.com/office/officeart/2005/8/layout/hierarchy2"/>
    <dgm:cxn modelId="{FA9DF755-6E86-430D-B91E-D1C08B002577}" type="presParOf" srcId="{C6F6A99D-E43C-4406-BB1C-3C992AE74D0E}" destId="{FE8CB1AC-2226-479E-A935-C14724B3E538}" srcOrd="3" destOrd="0" presId="urn:microsoft.com/office/officeart/2005/8/layout/hierarchy2"/>
    <dgm:cxn modelId="{EEC4B086-7013-4F74-BAEC-562748A69450}" type="presParOf" srcId="{FE8CB1AC-2226-479E-A935-C14724B3E538}" destId="{B51EC97B-3931-4B71-A82B-6A47279A69D1}" srcOrd="0" destOrd="0" presId="urn:microsoft.com/office/officeart/2005/8/layout/hierarchy2"/>
    <dgm:cxn modelId="{011E41AB-E668-4653-8F1C-C0F0900AF359}" type="presParOf" srcId="{FE8CB1AC-2226-479E-A935-C14724B3E538}" destId="{F910160A-F9E1-41FB-A9E3-3EA98160B03F}" srcOrd="1" destOrd="0" presId="urn:microsoft.com/office/officeart/2005/8/layout/hierarchy2"/>
    <dgm:cxn modelId="{A80A4BA1-F3AE-482F-979B-B4E365376B2C}" type="presParOf" srcId="{F910160A-F9E1-41FB-A9E3-3EA98160B03F}" destId="{18342DB5-81F9-440B-815B-C5C4122EBCF0}" srcOrd="0" destOrd="0" presId="urn:microsoft.com/office/officeart/2005/8/layout/hierarchy2"/>
    <dgm:cxn modelId="{E233E969-6716-49CB-9175-70AFB5CD7094}" type="presParOf" srcId="{18342DB5-81F9-440B-815B-C5C4122EBCF0}" destId="{5E3D6CBE-FB3D-40CE-815D-DB5AEB0B690F}" srcOrd="0" destOrd="0" presId="urn:microsoft.com/office/officeart/2005/8/layout/hierarchy2"/>
    <dgm:cxn modelId="{CFCE75D1-44AC-4AF4-A88F-57246838B6E3}" type="presParOf" srcId="{F910160A-F9E1-41FB-A9E3-3EA98160B03F}" destId="{9DAD4144-4EC0-45C3-A437-35D21F95C5AB}" srcOrd="1" destOrd="0" presId="urn:microsoft.com/office/officeart/2005/8/layout/hierarchy2"/>
    <dgm:cxn modelId="{4BDED4EF-C91C-4F1B-B24E-5EFF559A4E89}" type="presParOf" srcId="{9DAD4144-4EC0-45C3-A437-35D21F95C5AB}" destId="{6E72F853-926A-41A8-A699-791FA2E80610}" srcOrd="0" destOrd="0" presId="urn:microsoft.com/office/officeart/2005/8/layout/hierarchy2"/>
    <dgm:cxn modelId="{CCA9D74E-060F-45D2-9DA2-0C8F5D412B72}" type="presParOf" srcId="{9DAD4144-4EC0-45C3-A437-35D21F95C5AB}" destId="{8515C967-C65F-44EE-A759-6A9B4E1D294C}" srcOrd="1" destOrd="0" presId="urn:microsoft.com/office/officeart/2005/8/layout/hierarchy2"/>
    <dgm:cxn modelId="{C7E192A6-D06E-4F35-9FFC-7BC1DFAD7A34}" type="presParOf" srcId="{F910160A-F9E1-41FB-A9E3-3EA98160B03F}" destId="{3B9D3D5F-5464-4F0B-874F-89F435D023CB}" srcOrd="2" destOrd="0" presId="urn:microsoft.com/office/officeart/2005/8/layout/hierarchy2"/>
    <dgm:cxn modelId="{A303305D-9A8B-465C-97E2-C3EDD0D35429}" type="presParOf" srcId="{3B9D3D5F-5464-4F0B-874F-89F435D023CB}" destId="{114DF14E-C9FA-44AD-B5F6-149D252B8ADC}" srcOrd="0" destOrd="0" presId="urn:microsoft.com/office/officeart/2005/8/layout/hierarchy2"/>
    <dgm:cxn modelId="{95EF3980-7C79-4948-BA4D-510B55A52BFE}" type="presParOf" srcId="{F910160A-F9E1-41FB-A9E3-3EA98160B03F}" destId="{1109C7BF-0EEA-4CE3-B608-6EB10A9EF4FD}" srcOrd="3" destOrd="0" presId="urn:microsoft.com/office/officeart/2005/8/layout/hierarchy2"/>
    <dgm:cxn modelId="{47DE0CBC-414C-49F8-AAF7-66EABED8FCF8}" type="presParOf" srcId="{1109C7BF-0EEA-4CE3-B608-6EB10A9EF4FD}" destId="{842D27FE-5BBB-40C5-94AF-D036D988F142}" srcOrd="0" destOrd="0" presId="urn:microsoft.com/office/officeart/2005/8/layout/hierarchy2"/>
    <dgm:cxn modelId="{323AB78B-39B3-4145-A16D-25812882B46D}" type="presParOf" srcId="{1109C7BF-0EEA-4CE3-B608-6EB10A9EF4FD}" destId="{5653C0F0-F13D-4130-9AE0-ACD913078AEF}" srcOrd="1" destOrd="0" presId="urn:microsoft.com/office/officeart/2005/8/layout/hierarchy2"/>
    <dgm:cxn modelId="{0EB94E9F-2D5F-4678-AB61-5E4A84ACBA04}" type="presParOf" srcId="{F910160A-F9E1-41FB-A9E3-3EA98160B03F}" destId="{DF7D409E-E755-4B87-9398-A55DA8930C93}" srcOrd="4" destOrd="0" presId="urn:microsoft.com/office/officeart/2005/8/layout/hierarchy2"/>
    <dgm:cxn modelId="{9326FA95-1B84-4220-B94A-D8D4B4985E1F}" type="presParOf" srcId="{DF7D409E-E755-4B87-9398-A55DA8930C93}" destId="{3AFEDED3-9933-45AD-90A8-AD95432C706B}" srcOrd="0" destOrd="0" presId="urn:microsoft.com/office/officeart/2005/8/layout/hierarchy2"/>
    <dgm:cxn modelId="{016518A6-390A-47EC-A18A-F4113503B70C}" type="presParOf" srcId="{F910160A-F9E1-41FB-A9E3-3EA98160B03F}" destId="{FE8D05B0-5679-4226-B933-35E334D9568C}" srcOrd="5" destOrd="0" presId="urn:microsoft.com/office/officeart/2005/8/layout/hierarchy2"/>
    <dgm:cxn modelId="{37EF4031-4BF4-4A1C-A619-E93931F741BD}" type="presParOf" srcId="{FE8D05B0-5679-4226-B933-35E334D9568C}" destId="{CE81FEA3-7774-4AEF-A6D5-B70DF5440A91}" srcOrd="0" destOrd="0" presId="urn:microsoft.com/office/officeart/2005/8/layout/hierarchy2"/>
    <dgm:cxn modelId="{54F57406-F0F9-4510-853B-E62BF0FF99E8}" type="presParOf" srcId="{FE8D05B0-5679-4226-B933-35E334D9568C}" destId="{BFECDF7A-6B77-4EA5-988E-15C088021D27}" srcOrd="1" destOrd="0" presId="urn:microsoft.com/office/officeart/2005/8/layout/hierarchy2"/>
    <dgm:cxn modelId="{79576749-B2E4-49FE-9444-003824FA7FC8}" type="presParOf" srcId="{C6F6A99D-E43C-4406-BB1C-3C992AE74D0E}" destId="{6DC5F088-EFAC-410F-AE17-D49A013D6A64}" srcOrd="4" destOrd="0" presId="urn:microsoft.com/office/officeart/2005/8/layout/hierarchy2"/>
    <dgm:cxn modelId="{43A5BE59-6135-4A97-8059-582ADAEA3A96}" type="presParOf" srcId="{6DC5F088-EFAC-410F-AE17-D49A013D6A64}" destId="{B0B7FA9E-C41B-44B6-B301-CFD55E0CBBB2}" srcOrd="0" destOrd="0" presId="urn:microsoft.com/office/officeart/2005/8/layout/hierarchy2"/>
    <dgm:cxn modelId="{6FE5AF95-312E-46CF-A827-6020F88DFE6B}" type="presParOf" srcId="{C6F6A99D-E43C-4406-BB1C-3C992AE74D0E}" destId="{29A309CF-83AF-41DB-AC25-C47A23A1ABCC}" srcOrd="5" destOrd="0" presId="urn:microsoft.com/office/officeart/2005/8/layout/hierarchy2"/>
    <dgm:cxn modelId="{F726FFC4-207D-4400-A6BA-D5C2F72ACD8A}" type="presParOf" srcId="{29A309CF-83AF-41DB-AC25-C47A23A1ABCC}" destId="{62BDE041-93D3-4383-9724-BD03C39DF4D6}" srcOrd="0" destOrd="0" presId="urn:microsoft.com/office/officeart/2005/8/layout/hierarchy2"/>
    <dgm:cxn modelId="{5F7C8002-AE01-4D7F-B3CC-8B66F3AD1361}" type="presParOf" srcId="{29A309CF-83AF-41DB-AC25-C47A23A1ABCC}" destId="{B3F1ABBD-6E87-4CAF-B483-9ACC7B3DAFFE}" srcOrd="1" destOrd="0" presId="urn:microsoft.com/office/officeart/2005/8/layout/hierarchy2"/>
    <dgm:cxn modelId="{717FD200-3379-4D5A-8054-30ECA717D0B4}" type="presParOf" srcId="{B3F1ABBD-6E87-4CAF-B483-9ACC7B3DAFFE}" destId="{E0A2EB17-E39E-4EA5-93A5-17EE2F562799}" srcOrd="0" destOrd="0" presId="urn:microsoft.com/office/officeart/2005/8/layout/hierarchy2"/>
    <dgm:cxn modelId="{CDC3FDBC-4C8A-4EF3-AC3B-45AABF7A4186}" type="presParOf" srcId="{E0A2EB17-E39E-4EA5-93A5-17EE2F562799}" destId="{A3B8203B-EE83-4514-BF54-E74DE70650D8}" srcOrd="0" destOrd="0" presId="urn:microsoft.com/office/officeart/2005/8/layout/hierarchy2"/>
    <dgm:cxn modelId="{C3DD182D-D99A-4E50-9469-DD6C21974465}" type="presParOf" srcId="{B3F1ABBD-6E87-4CAF-B483-9ACC7B3DAFFE}" destId="{26C7FE7E-81AA-4C51-AF6F-6CA0BB1DCB0B}" srcOrd="1" destOrd="0" presId="urn:microsoft.com/office/officeart/2005/8/layout/hierarchy2"/>
    <dgm:cxn modelId="{605C3146-ABD8-43BA-8DA3-1A4FD211F18F}" type="presParOf" srcId="{26C7FE7E-81AA-4C51-AF6F-6CA0BB1DCB0B}" destId="{AFC7248F-A1B0-4023-92BD-63CFCAEA8A42}" srcOrd="0" destOrd="0" presId="urn:microsoft.com/office/officeart/2005/8/layout/hierarchy2"/>
    <dgm:cxn modelId="{420C8208-697E-4AC1-939C-C4C66274BDB5}" type="presParOf" srcId="{26C7FE7E-81AA-4C51-AF6F-6CA0BB1DCB0B}" destId="{11B999F3-630F-4B38-83E8-EB1F5B78F5FB}" srcOrd="1" destOrd="0" presId="urn:microsoft.com/office/officeart/2005/8/layout/hierarchy2"/>
    <dgm:cxn modelId="{6BF17408-BE27-4699-B8CE-E21445A27E11}" type="presParOf" srcId="{B3F1ABBD-6E87-4CAF-B483-9ACC7B3DAFFE}" destId="{F1849164-5688-438D-B4E8-EDB8C640EF45}" srcOrd="2" destOrd="0" presId="urn:microsoft.com/office/officeart/2005/8/layout/hierarchy2"/>
    <dgm:cxn modelId="{47B371EA-1A7C-4CA8-B763-F414FB7678A6}" type="presParOf" srcId="{F1849164-5688-438D-B4E8-EDB8C640EF45}" destId="{5495103B-15B2-4334-8482-7CD771C6B94D}" srcOrd="0" destOrd="0" presId="urn:microsoft.com/office/officeart/2005/8/layout/hierarchy2"/>
    <dgm:cxn modelId="{061A4CC5-CE8E-450D-A5D5-E0AA05DBD171}" type="presParOf" srcId="{B3F1ABBD-6E87-4CAF-B483-9ACC7B3DAFFE}" destId="{043FA3CC-1F25-4D17-831F-0A8BC57E0B5F}" srcOrd="3" destOrd="0" presId="urn:microsoft.com/office/officeart/2005/8/layout/hierarchy2"/>
    <dgm:cxn modelId="{54766BBF-A352-485A-AA08-F91D6F47D01B}" type="presParOf" srcId="{043FA3CC-1F25-4D17-831F-0A8BC57E0B5F}" destId="{D969621B-8852-477C-836D-96D375AC0E9B}" srcOrd="0" destOrd="0" presId="urn:microsoft.com/office/officeart/2005/8/layout/hierarchy2"/>
    <dgm:cxn modelId="{2487E23B-D207-447B-A170-9D0A25FDBBEF}" type="presParOf" srcId="{043FA3CC-1F25-4D17-831F-0A8BC57E0B5F}" destId="{B2217219-993A-4B86-B507-1691B214F1F0}" srcOrd="1" destOrd="0" presId="urn:microsoft.com/office/officeart/2005/8/layout/hierarchy2"/>
    <dgm:cxn modelId="{99571EC5-76F4-4823-BFEE-93FE54C74E21}" type="presParOf" srcId="{B3F1ABBD-6E87-4CAF-B483-9ACC7B3DAFFE}" destId="{8CE1F680-EE41-4FAA-9288-585185264167}" srcOrd="4" destOrd="0" presId="urn:microsoft.com/office/officeart/2005/8/layout/hierarchy2"/>
    <dgm:cxn modelId="{B7284BAB-1388-427C-A4D8-B86FA9737B76}" type="presParOf" srcId="{8CE1F680-EE41-4FAA-9288-585185264167}" destId="{CEF2AC98-BCD3-4E9D-9D42-0C77B7DC4B33}" srcOrd="0" destOrd="0" presId="urn:microsoft.com/office/officeart/2005/8/layout/hierarchy2"/>
    <dgm:cxn modelId="{3AFC146C-63B5-4716-B4CD-AFB560E75164}" type="presParOf" srcId="{B3F1ABBD-6E87-4CAF-B483-9ACC7B3DAFFE}" destId="{D50619A3-B3E9-45F5-9471-BFB401AC8E07}" srcOrd="5" destOrd="0" presId="urn:microsoft.com/office/officeart/2005/8/layout/hierarchy2"/>
    <dgm:cxn modelId="{90338AC0-73F0-4ED8-9E1E-AC2FFE8C88EC}" type="presParOf" srcId="{D50619A3-B3E9-45F5-9471-BFB401AC8E07}" destId="{782049AA-583A-4D12-A21D-49B2612CAFF4}" srcOrd="0" destOrd="0" presId="urn:microsoft.com/office/officeart/2005/8/layout/hierarchy2"/>
    <dgm:cxn modelId="{F4DDA8C6-ED7E-4F5C-9660-7189F128D069}" type="presParOf" srcId="{D50619A3-B3E9-45F5-9471-BFB401AC8E07}" destId="{33788EC6-9001-43B3-BF47-DE4DBC879672}" srcOrd="1" destOrd="0" presId="urn:microsoft.com/office/officeart/2005/8/layout/hierarchy2"/>
    <dgm:cxn modelId="{DA293CFF-DF2B-46CA-981A-1B63B6DF7CF6}" type="presParOf" srcId="{B3F1ABBD-6E87-4CAF-B483-9ACC7B3DAFFE}" destId="{40A58595-3C43-4850-995D-BBFEABF33C58}" srcOrd="6" destOrd="0" presId="urn:microsoft.com/office/officeart/2005/8/layout/hierarchy2"/>
    <dgm:cxn modelId="{2C1BA8DA-D609-4964-B9D7-48A4F121A621}" type="presParOf" srcId="{40A58595-3C43-4850-995D-BBFEABF33C58}" destId="{FB4AD460-3BD2-48AA-8DDA-AFBAE783E693}" srcOrd="0" destOrd="0" presId="urn:microsoft.com/office/officeart/2005/8/layout/hierarchy2"/>
    <dgm:cxn modelId="{C59E1781-292E-4185-82BF-0E97E77312A1}" type="presParOf" srcId="{B3F1ABBD-6E87-4CAF-B483-9ACC7B3DAFFE}" destId="{0E1A0CB0-58AB-4369-928F-AB8B053DB08E}" srcOrd="7" destOrd="0" presId="urn:microsoft.com/office/officeart/2005/8/layout/hierarchy2"/>
    <dgm:cxn modelId="{2A593C9A-1CEF-454E-B908-A63FD3B95F02}" type="presParOf" srcId="{0E1A0CB0-58AB-4369-928F-AB8B053DB08E}" destId="{22F00AE9-AFB1-4513-9063-CCF14B89F077}" srcOrd="0" destOrd="0" presId="urn:microsoft.com/office/officeart/2005/8/layout/hierarchy2"/>
    <dgm:cxn modelId="{0D9BFB28-FF42-44FC-9FD5-258FC19238C1}" type="presParOf" srcId="{0E1A0CB0-58AB-4369-928F-AB8B053DB08E}" destId="{8AAE8747-77A2-4108-8C51-A506308417A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2214578"/>
          </a:xfrm>
        </p:spPr>
        <p:txBody>
          <a:bodyPr>
            <a:noAutofit/>
          </a:bodyPr>
          <a:lstStyle/>
          <a:p>
            <a:r>
              <a:rPr lang="ru-RU" sz="7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машинных швейных работ</a:t>
            </a:r>
            <a:endParaRPr lang="ru-RU" sz="7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500066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Отделочные швы - складки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9" name="Picture 5" descr="C:\Documents and Settings\Admin\Рабочий стол\7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73" r="45615" b="49946"/>
          <a:stretch>
            <a:fillRect/>
          </a:stretch>
        </p:blipFill>
        <p:spPr bwMode="auto">
          <a:xfrm>
            <a:off x="642910" y="642918"/>
            <a:ext cx="194197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C:\Documents and Settings\Admin\Рабочий стол\7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475" t="21467" b="37772"/>
          <a:stretch>
            <a:fillRect/>
          </a:stretch>
        </p:blipFill>
        <p:spPr bwMode="auto">
          <a:xfrm>
            <a:off x="571472" y="2714620"/>
            <a:ext cx="1931665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1" name="Picture 7" descr="C:\Documents and Settings\Admin\Рабочий стол\7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61" t="56929" r="10605"/>
          <a:stretch>
            <a:fillRect/>
          </a:stretch>
        </p:blipFill>
        <p:spPr bwMode="auto">
          <a:xfrm>
            <a:off x="357158" y="4786322"/>
            <a:ext cx="2677247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Documents and Settings\Admin\Рабочий стол\швы\DSC073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773"/>
          <a:stretch>
            <a:fillRect/>
          </a:stretch>
        </p:blipFill>
        <p:spPr bwMode="auto">
          <a:xfrm>
            <a:off x="3786182" y="500042"/>
            <a:ext cx="4143404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Documents and Settings\Admin\Рабочий стол\швы\DSC07356.JPG"/>
          <p:cNvPicPr>
            <a:picLocks noChangeAspect="1" noChangeArrowheads="1"/>
          </p:cNvPicPr>
          <p:nvPr/>
        </p:nvPicPr>
        <p:blipFill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2500306"/>
            <a:ext cx="402427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Documents and Settings\Admin\Рабочий стол\швы\DSC073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4500546"/>
            <a:ext cx="4071966" cy="2214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Терминология машинных работ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585791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Стачивание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соединение двух деталей примерно равных по величине машинной строчкой;</a:t>
            </a:r>
          </a:p>
          <a:p>
            <a:pPr algn="just"/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притачивание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соединение основной детали с неосновной машинной строчкой;</a:t>
            </a:r>
          </a:p>
          <a:p>
            <a:pPr algn="just"/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застрачивание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закрепление срезов детали, припусков швов, складок, выточек в одну из сторон машинной строчкой;</a:t>
            </a:r>
          </a:p>
          <a:p>
            <a:pPr algn="just"/>
            <a:r>
              <a:rPr lang="ru-RU" i="1" u="sng" dirty="0" err="1" smtClean="0">
                <a:latin typeface="Times New Roman" pitchFamily="18" charset="0"/>
                <a:cs typeface="Times New Roman" pitchFamily="18" charset="0"/>
              </a:rPr>
              <a:t>расстрачивание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закрепление припусков швов, складок, выточек в разные стороны машинной строчкой;</a:t>
            </a:r>
          </a:p>
          <a:p>
            <a:pPr algn="just"/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настрачивание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соединение деталей наложенных одна на другую, изнанка одной на лицо другой, машинной строчкой;</a:t>
            </a:r>
          </a:p>
          <a:p>
            <a:pPr algn="just"/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втачивание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соединение двух деталей по овальному контуру машиной строчкой;</a:t>
            </a:r>
          </a:p>
          <a:p>
            <a:pPr algn="just"/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обтачивание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соединение двух деталей с последующим вывёртыванием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вымётыванием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прокладывание строчки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проложить отделочную строчку.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15436" cy="1143000"/>
          </a:xfrm>
        </p:spPr>
        <p:txBody>
          <a:bodyPr>
            <a:no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Техника безопасности при работе на швейной машине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525963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Волосы  и все легко спадающие предметы должны быть убраны под косынку;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платформе машины не должны лежать посторонние предметы;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перед работой проверить, не осталось ли в изделии игл и булавок;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наклоняться близко к движущимся частям машины;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следить за правильным положением рук и ног;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заправляя нитку в машинную иглу, не держать ногу на педали.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96908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прихватки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Мои документы\ДИПЛОМ НОВЫЙ\МОЁ\книга\раздел 5\прихватки\53fcc40bd3c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3643338" cy="2726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D:\Мои документы\ДИПЛОМ НОВЫЙ\МОЁ\книга\раздел 5\прихватки\73546296_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785794"/>
            <a:ext cx="3643338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D:\Мои документы\ДИПЛОМ НОВЫЙ\МОЁ\книга\раздел 5\прихватки\b9ff67ce2ea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714752"/>
            <a:ext cx="364333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D:\Мои документы\ДИПЛОМ НОВЫЙ\МОЁ\книга\раздел 5\прихватки\ee8d6dca375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714752"/>
            <a:ext cx="364333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Машинные иглы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ои документы\ДИПЛОМ НОВЫЙ\МОЁ\книга\раздел 5\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214422"/>
            <a:ext cx="2415529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Мои документы\ДИПЛОМ НОВЫЙ\МОЁ\книга\раздел 5\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1214422"/>
            <a:ext cx="2357454" cy="3357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Мои документы\ДИПЛОМ НОВЫЙ\МОЁ\книга\раздел 5\14 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214423"/>
            <a:ext cx="2507903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D:\Мои документы\ДИПЛОМ НОВЫЙ\МОЁ\книга\раздел 5\14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4143380"/>
            <a:ext cx="4187833" cy="2555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Лапки для швейной машины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Мои документы\ДИПЛОМ НОВЫЙ\МОЁ\книга\раздел 5\6430_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346527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Мои документы\ДИПЛОМ НОВЫЙ\МОЁ\книга\раздел 5\6495_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285860"/>
            <a:ext cx="342902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D:\Мои документы\ДИПЛОМ НОВЫЙ\МОЁ\книга\раздел 5\7706_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786190"/>
            <a:ext cx="3500462" cy="2164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D:\Мои документы\ДИПЛОМ НОВЫЙ\МОЁ\книга\раздел 5\7698_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3714752"/>
            <a:ext cx="3429024" cy="2236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D:\Мои документы\ДИПЛОМ НОВЫЙ\МОЁ\книга\раздел 5\8211_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2643182"/>
            <a:ext cx="250033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Машинные швы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85794"/>
          <a:ext cx="840108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08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Соединительный стачной шов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p002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8626"/>
          <a:stretch>
            <a:fillRect/>
          </a:stretch>
        </p:blipFill>
        <p:spPr bwMode="auto">
          <a:xfrm>
            <a:off x="500034" y="1357298"/>
            <a:ext cx="3976131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Admin\Рабочий стол\p002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472" b="38452"/>
          <a:stretch>
            <a:fillRect/>
          </a:stretch>
        </p:blipFill>
        <p:spPr bwMode="auto">
          <a:xfrm>
            <a:off x="357157" y="4214818"/>
            <a:ext cx="4100513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728" y="5572140"/>
            <a:ext cx="20717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вразутюжку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3000372"/>
            <a:ext cx="1857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взаутюжку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Documents and Settings\Admin\Рабочий стол\швы\DSC072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14422"/>
            <a:ext cx="4265869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Documents and Settings\Admin\Рабочий стол\швы\DSC073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786190"/>
            <a:ext cx="4071966" cy="2455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Соединительный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настрочной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шов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Documents and Settings\Admin\Рабочий стол\p002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5825"/>
          <a:stretch>
            <a:fillRect/>
          </a:stretch>
        </p:blipFill>
        <p:spPr bwMode="auto">
          <a:xfrm>
            <a:off x="571472" y="1071546"/>
            <a:ext cx="3124200" cy="1912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Documents and Settings\Admin\Рабочий стол\p002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871" b="7119"/>
          <a:stretch>
            <a:fillRect/>
          </a:stretch>
        </p:blipFill>
        <p:spPr bwMode="auto">
          <a:xfrm>
            <a:off x="571472" y="4000504"/>
            <a:ext cx="3124200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714348" y="2928934"/>
            <a:ext cx="3093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открытыми срезами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6000768"/>
            <a:ext cx="3021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закрытыми срезами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швы\DSC073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857232"/>
            <a:ext cx="421481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Admin\Рабочий стол\швы\DSC073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643314"/>
            <a:ext cx="436737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Краевой обтачной шов в кант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Рабочий стол\p0025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2214554"/>
            <a:ext cx="2746375" cy="2119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Documents and Settings\Admin\Рабочий стол\швы\DSC073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9673" y="785795"/>
            <a:ext cx="4247103" cy="2588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Admin\Рабочий стол\швы\DSC073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3429000"/>
            <a:ext cx="421484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582594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Краевой шов </a:t>
            </a:r>
            <a:r>
              <a:rPr lang="ru-RU" sz="4800" b="1" i="1" dirty="0" err="1" smtClean="0">
                <a:latin typeface="Times New Roman" pitchFamily="18" charset="0"/>
                <a:cs typeface="Times New Roman" pitchFamily="18" charset="0"/>
              </a:rPr>
              <a:t>вподгибку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Рабочий стол\p002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27" b="53624"/>
          <a:stretch>
            <a:fillRect/>
          </a:stretch>
        </p:blipFill>
        <p:spPr bwMode="auto">
          <a:xfrm>
            <a:off x="642910" y="1357298"/>
            <a:ext cx="2592398" cy="1757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Admin\Рабочий стол\p002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56" t="49698"/>
          <a:stretch>
            <a:fillRect/>
          </a:stretch>
        </p:blipFill>
        <p:spPr bwMode="auto">
          <a:xfrm>
            <a:off x="571472" y="3857628"/>
            <a:ext cx="2643206" cy="1893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Documents and Settings\Admin\Рабочий стол\швы\DSC073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642918"/>
            <a:ext cx="4214842" cy="2782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Documents and Settings\Admin\Рабочий стол\швы\DSC073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3391212"/>
            <a:ext cx="4188052" cy="3038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68346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Краевой окантовочный шов с закрытыми срезами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Admin\Рабочий стол\p002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357430"/>
            <a:ext cx="3197225" cy="2368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Documents and Settings\Admin\Рабочий стол\швы\DSC073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1928802"/>
            <a:ext cx="5129270" cy="3846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244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Технология машинных швейных работ</vt:lpstr>
      <vt:lpstr>Машинные иглы</vt:lpstr>
      <vt:lpstr>Лапки для швейной машины</vt:lpstr>
      <vt:lpstr>Машинные швы</vt:lpstr>
      <vt:lpstr>Соединительный стачной шов</vt:lpstr>
      <vt:lpstr>Соединительный настрочной шов</vt:lpstr>
      <vt:lpstr>Краевой обтачной шов в кант</vt:lpstr>
      <vt:lpstr>Краевой шов вподгибку</vt:lpstr>
      <vt:lpstr>Краевой окантовочный шов с закрытыми срезами</vt:lpstr>
      <vt:lpstr>Отделочные швы - складки</vt:lpstr>
      <vt:lpstr>Терминология машинных работ</vt:lpstr>
      <vt:lpstr>Техника безопасности при работе на швейной машине</vt:lpstr>
      <vt:lpstr>Изготовление прихватки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машинных швейных работ</dc:title>
  <dc:creator>Admin</dc:creator>
  <cp:lastModifiedBy>Иван</cp:lastModifiedBy>
  <cp:revision>54</cp:revision>
  <dcterms:modified xsi:type="dcterms:W3CDTF">2020-11-09T11:42:28Z</dcterms:modified>
</cp:coreProperties>
</file>