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69" r:id="rId4"/>
    <p:sldId id="270" r:id="rId5"/>
    <p:sldId id="266" r:id="rId6"/>
    <p:sldId id="271" r:id="rId7"/>
    <p:sldId id="268" r:id="rId8"/>
    <p:sldId id="267" r:id="rId9"/>
    <p:sldId id="265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DFAAE-2207-4F71-81D9-1E3D66931D5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356B5-098E-48EF-A444-734D84B95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DFAAE-2207-4F71-81D9-1E3D66931D5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356B5-098E-48EF-A444-734D84B95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DFAAE-2207-4F71-81D9-1E3D66931D5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356B5-098E-48EF-A444-734D84B95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DFAAE-2207-4F71-81D9-1E3D66931D5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356B5-098E-48EF-A444-734D84B95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DFAAE-2207-4F71-81D9-1E3D66931D5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356B5-098E-48EF-A444-734D84B95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DFAAE-2207-4F71-81D9-1E3D66931D5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356B5-098E-48EF-A444-734D84B95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DFAAE-2207-4F71-81D9-1E3D66931D5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356B5-098E-48EF-A444-734D84B95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DFAAE-2207-4F71-81D9-1E3D66931D5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356B5-098E-48EF-A444-734D84B95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DFAAE-2207-4F71-81D9-1E3D66931D5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356B5-098E-48EF-A444-734D84B95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DFAAE-2207-4F71-81D9-1E3D66931D5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356B5-098E-48EF-A444-734D84B95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DFAAE-2207-4F71-81D9-1E3D66931D5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B7356B5-098E-48EF-A444-734D84B958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BDFAAE-2207-4F71-81D9-1E3D66931D5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7356B5-098E-48EF-A444-734D84B958A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Мой любимый педагог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Выполнили: мама Корнева Марина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сын Корнев Константин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 ДОУ «Малиновский детский сад»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0466" name="AutoShape 2" descr="http://900igr.net/up/datas/225568/015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0468" name="Picture 4" descr="https://drasler.ru/wp-content/uploads/2019/03/C%D0%BF%D0%B0%D1%81%D0%B8%D0%B1%D0%BE-%D0%B7%D0%B0-%D0%B2%D0%BD%D0%B8%D0%BC%D0%B0%D0%BD%D0%B8%D0%B5-%D0%BA%D0%B0%D1%80%D1%82%D0%B8%D0%BD%D0%BA%D0%B8-%D0%B4%D0%BB%D1%8F-%D0%BF%D1%80%D0%B5%D0%B7%D0%B5%D0%BD%D1%82%D0%B0%D1%86%D0%B8%D0%B8-%D0%BF%D0%BE%D0%B4%D0%B1%D0%BE%D1%80%D0%BA%D0%B0-36-%D1%88%D1%82%D1%83%D0%BA-2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3898776" cy="3312368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Ермолаева Елена Викторовна -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Наш любимый воспитатель!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Она всегда нам очень рада:</a:t>
            </a:r>
            <a:b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Утром весело встречает,</a:t>
            </a:r>
            <a:b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 на завтрак приглашает,</a:t>
            </a:r>
            <a:b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прогулку нас ведёт</a:t>
            </a:r>
            <a:b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танцует и поёт!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60032" y="1484784"/>
            <a:ext cx="3292078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https://storage.myseldon.com/news_pict_CD/CD74E079A58BF42E97FCF8E592926F5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761656"/>
            <a:ext cx="4644516" cy="30963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389120"/>
          </a:xfrm>
        </p:spPr>
        <p:txBody>
          <a:bodyPr>
            <a:norm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Всем привет – а это я,</a:t>
            </a:r>
          </a:p>
          <a:p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зовут меня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Костя</a:t>
            </a: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Мне не было и 2 лет,</a:t>
            </a:r>
          </a:p>
          <a:p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Когда я пошёл в детский сад.</a:t>
            </a:r>
          </a:p>
          <a:p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Меня встретила добрая, </a:t>
            </a:r>
          </a:p>
          <a:p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 –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Елена Викторовна</a:t>
            </a: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Она нам с мамой сразу понравилась!</a:t>
            </a:r>
            <a:endParaRPr lang="ru-RU" sz="1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Максим\Desktop\0-02-05-733f1ebc97e60a499e15c9ce1bc848cf802d7ada42ff6d2edd8e3f7a5265eb08_13fb2f8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4048" y="692696"/>
            <a:ext cx="3600400" cy="5816478"/>
          </a:xfrm>
          <a:prstGeom prst="rect">
            <a:avLst/>
          </a:prstGeom>
          <a:noFill/>
        </p:spPr>
      </p:pic>
      <p:pic>
        <p:nvPicPr>
          <p:cNvPr id="4101" name="Picture 5" descr="https://r1.nubex.ru/s10888-e63/f515_d4/9308695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0625" y="4149080"/>
            <a:ext cx="3931300" cy="236492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5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Мы приходим в детский сад. </a:t>
            </a:r>
          </a:p>
          <a:p>
            <a:r>
              <a:rPr lang="ru-RU" sz="15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Кто встречает там ребят?</a:t>
            </a:r>
          </a:p>
          <a:p>
            <a:r>
              <a:rPr lang="ru-RU" sz="15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Улыбается всегда,</a:t>
            </a:r>
          </a:p>
          <a:p>
            <a:r>
              <a:rPr lang="ru-RU" sz="15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Несмотря на холода. </a:t>
            </a:r>
          </a:p>
          <a:p>
            <a:r>
              <a:rPr lang="ru-RU" sz="15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Или дождь или жару. </a:t>
            </a:r>
          </a:p>
          <a:p>
            <a:r>
              <a:rPr lang="ru-RU" sz="15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Кто предложит нам игру?</a:t>
            </a:r>
          </a:p>
          <a:p>
            <a:r>
              <a:rPr lang="ru-RU" sz="15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Книгу даст с высокой полки? </a:t>
            </a:r>
          </a:p>
          <a:p>
            <a:r>
              <a:rPr lang="ru-RU" sz="15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Скажет: «Листьев нет у елки»? </a:t>
            </a:r>
          </a:p>
          <a:p>
            <a:r>
              <a:rPr lang="ru-RU" sz="15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Ручки вложит всем в ладошки, </a:t>
            </a:r>
          </a:p>
          <a:p>
            <a:r>
              <a:rPr lang="ru-RU" sz="15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Муху отличит от мошки, </a:t>
            </a:r>
          </a:p>
          <a:p>
            <a:r>
              <a:rPr lang="ru-RU" sz="15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Нас научит в миг один. </a:t>
            </a:r>
          </a:p>
          <a:p>
            <a:r>
              <a:rPr lang="ru-RU" sz="15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 джунглях кто живет, средь льдин </a:t>
            </a:r>
          </a:p>
          <a:p>
            <a:r>
              <a:rPr lang="ru-RU" sz="15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Нарисует, объяснит, </a:t>
            </a:r>
          </a:p>
          <a:p>
            <a:r>
              <a:rPr lang="ru-RU" sz="15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 полечит, где болит.</a:t>
            </a:r>
          </a:p>
          <a:p>
            <a:r>
              <a:rPr lang="ru-RU" sz="15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Да, не мама, но похоже…</a:t>
            </a:r>
          </a:p>
          <a:p>
            <a:r>
              <a:rPr lang="ru-RU" sz="15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Ведь ее мы любим тоже!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pic>
        <p:nvPicPr>
          <p:cNvPr id="5122" name="Picture 2" descr="C:\Users\Максим\Desktop\0-02-05-b57e7fceb329fe450958ed74d115a5f17fc0c257f884a24d4bbd731bc093bfe7_3c7ba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35897" y="692697"/>
            <a:ext cx="2448271" cy="2808311"/>
          </a:xfrm>
          <a:prstGeom prst="rect">
            <a:avLst/>
          </a:prstGeom>
          <a:noFill/>
        </p:spPr>
      </p:pic>
      <p:pic>
        <p:nvPicPr>
          <p:cNvPr id="5123" name="Picture 3" descr="C:\Users\Максим\Desktop\0-02-05-f463b716d48a730d4f2ccdb2a1b52695e1b8818167ffa545cd30ac8eed4ae39d_1ca25e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84168" y="3501008"/>
            <a:ext cx="2448272" cy="2736304"/>
          </a:xfrm>
          <a:prstGeom prst="rect">
            <a:avLst/>
          </a:prstGeom>
          <a:noFill/>
        </p:spPr>
      </p:pic>
      <p:pic>
        <p:nvPicPr>
          <p:cNvPr id="5125" name="Picture 5" descr="https://dou11krsk.ru/images/18-19/gruppy/dyuymovochka/1/2019-07-17-006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92113" y="836712"/>
            <a:ext cx="2256351" cy="2376264"/>
          </a:xfrm>
          <a:prstGeom prst="rect">
            <a:avLst/>
          </a:prstGeom>
          <a:noFill/>
        </p:spPr>
      </p:pic>
      <p:pic>
        <p:nvPicPr>
          <p:cNvPr id="5127" name="Picture 7" descr="https://mbdou34.3dn.ru/malchik_s_igrushkami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07904" y="3789040"/>
            <a:ext cx="2376264" cy="25202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Мама ходит на работу.</a:t>
            </a:r>
          </a:p>
          <a:p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 у папы много дел.</a:t>
            </a:r>
          </a:p>
          <a:p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Значит надо, чтобы кто-то </a:t>
            </a:r>
          </a:p>
          <a:p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 за нами приглядел!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Кто покормит, кто подскажет,</a:t>
            </a:r>
          </a:p>
          <a:p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Кто подружка и приятель,</a:t>
            </a:r>
          </a:p>
          <a:p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Кто нам фокусы покажет?</a:t>
            </a:r>
          </a:p>
          <a:p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Ну, конечно, воспитатель!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079" name="Picture 7" descr="C:\Users\Максим\Desktop\0-02-05-3ab6cc280a2a1dcf67d0fb38c6acf0169a284e4985e2f96775c0210c87b95ac8_dc6e8ef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23928" y="1916832"/>
            <a:ext cx="4919061" cy="4261137"/>
          </a:xfrm>
          <a:prstGeom prst="rect">
            <a:avLst/>
          </a:prstGeom>
          <a:noFill/>
        </p:spPr>
      </p:pic>
      <p:pic>
        <p:nvPicPr>
          <p:cNvPr id="3080" name="Picture 8" descr="C:\Users\Максим\Desktop\0-02-0a-9c019022fd1058a524c562b1ec5aa4373bba5c30bf9207453df35815d0707504_118496e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4365104"/>
            <a:ext cx="2664296" cy="17629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Быть воспитателем не просто, 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Ведь деток много, он – один 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Их обучать по мере роста, 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 каждый стал вдруг вундеркинд.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Кого погладить по головке,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Ну а кого и наказать. 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знать различные уловки,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 завлекать уметь ребят.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Быть воспитателем – прекрасно!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Быть мамой – тысячам детей. 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ежедневно, ежечасно</a:t>
            </a: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Ставать счастливей и мудрей!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pic>
        <p:nvPicPr>
          <p:cNvPr id="6146" name="Picture 2" descr="C:\Users\Максим\Desktop\0-02-05-654939d67d62ad958816ec06b51c4d36c51b1e720ccc5bf5af9ca47cc3ae132f_8c9f1f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35896" y="1844824"/>
            <a:ext cx="2199895" cy="2808312"/>
          </a:xfrm>
          <a:prstGeom prst="rect">
            <a:avLst/>
          </a:prstGeom>
          <a:noFill/>
        </p:spPr>
      </p:pic>
      <p:pic>
        <p:nvPicPr>
          <p:cNvPr id="6147" name="Picture 3" descr="C:\Users\Максим\Desktop\0-02-05-5a9a604529a33f70785141edd4c8bae7c33c9b5ebfb7f45682a768246d9c70d1_cd32d18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24128" y="1844824"/>
            <a:ext cx="2952328" cy="2808312"/>
          </a:xfrm>
          <a:prstGeom prst="rect">
            <a:avLst/>
          </a:prstGeom>
          <a:noFill/>
        </p:spPr>
      </p:pic>
      <p:pic>
        <p:nvPicPr>
          <p:cNvPr id="6149" name="Picture 5" descr="https://static.tildacdn.com/tild6533-3532-4236-b034-666434616138/children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19872" y="4653136"/>
            <a:ext cx="5226478" cy="22048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 нашим воспитателем</a:t>
            </a:r>
            <a:b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Спокойно и тепло.</a:t>
            </a:r>
            <a:b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 нашим воспитателем</a:t>
            </a:r>
            <a:b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Нам очень повезло.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7170" name="Picture 2" descr="C:\Users\Максим\Desktop\0-02-05-b40d8719434d542a75786f08534d6a208d101de347d9267c2d13fee74e42328d_b8f832b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35896" y="1988840"/>
            <a:ext cx="5065083" cy="4017244"/>
          </a:xfrm>
          <a:prstGeom prst="rect">
            <a:avLst/>
          </a:prstGeom>
          <a:noFill/>
        </p:spPr>
      </p:pic>
      <p:pic>
        <p:nvPicPr>
          <p:cNvPr id="7171" name="Picture 3" descr="C:\Users\Максим\Desktop\0-02-05-1ec0d45a6ccbf9ffba748c4e88a46140ddd3dfa2498bfece8fd796b57f8696b9_33fd585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3429000"/>
            <a:ext cx="2664296" cy="25922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Нам и нашим детям с вами</a:t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Прямо скажем, повезло!</a:t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Ведь мы замечаем сами,</a:t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им с вами хорошо!</a:t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Доверяем вам всецело</a:t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Наших чудных сорванцов,</a:t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Отдаём вам в руки смело,</a:t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Ведь вы дарите любовь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8194" name="Picture 2" descr="C:\Users\Максим\Desktop\0-02-05-d4fe7d97ef121aff6901c40e15b183ba6e9e88f1e03b2ce4c50f1216aa1c1cad_b9e55ed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91881" y="764704"/>
            <a:ext cx="2304255" cy="2284984"/>
          </a:xfrm>
          <a:prstGeom prst="rect">
            <a:avLst/>
          </a:prstGeom>
          <a:noFill/>
        </p:spPr>
      </p:pic>
      <p:pic>
        <p:nvPicPr>
          <p:cNvPr id="8195" name="Picture 3" descr="C:\Users\Максим\Desktop\0-02-05-5316f9cfb0ccb1f0c96e96a351963a14c1607ab8e496abfed51fd2d59f16b029_390356d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91880" y="3068960"/>
            <a:ext cx="2279176" cy="2448272"/>
          </a:xfrm>
          <a:prstGeom prst="rect">
            <a:avLst/>
          </a:prstGeom>
          <a:noFill/>
        </p:spPr>
      </p:pic>
      <p:pic>
        <p:nvPicPr>
          <p:cNvPr id="8197" name="Picture 5" descr="C:\Users\Максим\Desktop\0-02-05-5660305716e1fce4291a41ae9037f6c6a96c6c31af7652f8b7edd40830c7c098_8292bff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96136" y="3068960"/>
            <a:ext cx="2880320" cy="2448272"/>
          </a:xfrm>
          <a:prstGeom prst="rect">
            <a:avLst/>
          </a:prstGeom>
          <a:noFill/>
        </p:spPr>
      </p:pic>
      <p:pic>
        <p:nvPicPr>
          <p:cNvPr id="8198" name="Picture 6" descr="C:\Users\Максим\Desktop\0-02-05-f6b0eb46549250344119069519bf953d73fc05b15440fe671d2d3d15096e6863_145bf03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96136" y="764704"/>
            <a:ext cx="2880320" cy="2304256"/>
          </a:xfrm>
          <a:prstGeom prst="rect">
            <a:avLst/>
          </a:prstGeom>
          <a:noFill/>
        </p:spPr>
      </p:pic>
      <p:pic>
        <p:nvPicPr>
          <p:cNvPr id="8200" name="Picture 8" descr="https://img2.freepng.ru/20180412/fve/kisspng-flowering-plant-petal-clip-art-drawing-flower-5ad017a6836782.602691431523586982538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67544" y="4293096"/>
            <a:ext cx="2952328" cy="20951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Максим\Desktop\3077322.vospitate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537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362</TotalTime>
  <Words>275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Мой любимый педагог</vt:lpstr>
      <vt:lpstr>Ермолаева Елена Викторовна - Наш любимый воспитатель!  Она всегда нам очень рада: Утром весело встречает, Нас на завтрак приглашает, На прогулку нас ведёт И танцует и поёт!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любимый педагог</dc:title>
  <dc:creator>Максим</dc:creator>
  <cp:lastModifiedBy>Максим</cp:lastModifiedBy>
  <cp:revision>35</cp:revision>
  <dcterms:created xsi:type="dcterms:W3CDTF">2020-10-14T10:07:17Z</dcterms:created>
  <dcterms:modified xsi:type="dcterms:W3CDTF">2020-11-09T15:27:08Z</dcterms:modified>
</cp:coreProperties>
</file>