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17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498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08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60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02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12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217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54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5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05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97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31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3BEB1-C4B1-4D7D-9760-C8DE6D05EA04}" type="datetimeFigureOut">
              <a:rPr lang="ru-RU" smtClean="0"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709CA-8A99-4F2F-9538-FFCC01E2B5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0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1801921"/>
            <a:ext cx="6858000" cy="23876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bs.twimg.com/media/EMNPSX1VUAA0XC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5356" y="914400"/>
            <a:ext cx="5737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 «Народное единство»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8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69/b9/0e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8813" y="888415"/>
            <a:ext cx="61293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образовательной деятельности 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по теме рекомендую родителям : </a:t>
            </a: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Рассмотреть с детьми символику нашей Родины: гимн, герб, флаг. Рассмотрите их, Пусть ребёнок расскажет о них, дополняйте рассказ, расширяйте знания.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Побеседуйте с ребенком о нашей Родине и предложите ответить на следующие вопросы.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 называется наша Родина? (Наша Родина называется Россия, или Российская Федерация.)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Какие народы живут в России? (В России живут разные народы, но основное население – русские.)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07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originals/69/b9/0e/69b90ed4e4087e02faaaccf33a843df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00263" y="916365"/>
            <a:ext cx="56721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главный город нашей страны? (Главный город нашей страны –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Москва.Это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столица нашей Родины.)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На какой реке стоит столица? (Москва стоит на Москва-реке.)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Помогите ребенку объяснить смысл поговорки «Человек без Родины что соловей без песни». (У каждого человека есть Родина, которую он любит и скучает по ней, когда находится далеко от нее.)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Объясните, что береза – символ России.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852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175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2020-11-09T16:20:16Z</dcterms:created>
  <dcterms:modified xsi:type="dcterms:W3CDTF">2020-11-09T16:34:31Z</dcterms:modified>
</cp:coreProperties>
</file>