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7" autoAdjust="0"/>
  </p:normalViewPr>
  <p:slideViewPr>
    <p:cSldViewPr>
      <p:cViewPr>
        <p:scale>
          <a:sx n="106" d="100"/>
          <a:sy n="106" d="100"/>
        </p:scale>
        <p:origin x="-114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31C56-45C0-4169-A5DF-DF722D30BBE5}" type="datetimeFigureOut">
              <a:rPr lang="ru-RU" smtClean="0"/>
              <a:t>18.04.2013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19342D0-E009-43B3-BBF2-3E7FFF95DC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31C56-45C0-4169-A5DF-DF722D30BBE5}" type="datetimeFigureOut">
              <a:rPr lang="ru-RU" smtClean="0"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342D0-E009-43B3-BBF2-3E7FFF95DC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31C56-45C0-4169-A5DF-DF722D30BBE5}" type="datetimeFigureOut">
              <a:rPr lang="ru-RU" smtClean="0"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342D0-E009-43B3-BBF2-3E7FFF95DC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31C56-45C0-4169-A5DF-DF722D30BBE5}" type="datetimeFigureOut">
              <a:rPr lang="ru-RU" smtClean="0"/>
              <a:t>18.04.2013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19342D0-E009-43B3-BBF2-3E7FFF95DC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31C56-45C0-4169-A5DF-DF722D30BBE5}" type="datetimeFigureOut">
              <a:rPr lang="ru-RU" smtClean="0"/>
              <a:t>18.04.2013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342D0-E009-43B3-BBF2-3E7FFF95DC1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31C56-45C0-4169-A5DF-DF722D30BBE5}" type="datetimeFigureOut">
              <a:rPr lang="ru-RU" smtClean="0"/>
              <a:t>18.04.2013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342D0-E009-43B3-BBF2-3E7FFF95DC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31C56-45C0-4169-A5DF-DF722D30BBE5}" type="datetimeFigureOut">
              <a:rPr lang="ru-RU" smtClean="0"/>
              <a:t>18.04.2013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19342D0-E009-43B3-BBF2-3E7FFF95DC1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31C56-45C0-4169-A5DF-DF722D30BBE5}" type="datetimeFigureOut">
              <a:rPr lang="ru-RU" smtClean="0"/>
              <a:t>18.04.2013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342D0-E009-43B3-BBF2-3E7FFF95DC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31C56-45C0-4169-A5DF-DF722D30BBE5}" type="datetimeFigureOut">
              <a:rPr lang="ru-RU" smtClean="0"/>
              <a:t>18.04.2013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342D0-E009-43B3-BBF2-3E7FFF95DC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31C56-45C0-4169-A5DF-DF722D30BBE5}" type="datetimeFigureOut">
              <a:rPr lang="ru-RU" smtClean="0"/>
              <a:t>18.04.2013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342D0-E009-43B3-BBF2-3E7FFF95DC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31C56-45C0-4169-A5DF-DF722D30BBE5}" type="datetimeFigureOut">
              <a:rPr lang="ru-RU" smtClean="0"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342D0-E009-43B3-BBF2-3E7FFF95DC1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B331C56-45C0-4169-A5DF-DF722D30BBE5}" type="datetimeFigureOut">
              <a:rPr lang="ru-RU" smtClean="0"/>
              <a:t>18.04.2013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19342D0-E009-43B3-BBF2-3E7FFF95DC1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980728"/>
            <a:ext cx="8458200" cy="1222375"/>
          </a:xfrm>
        </p:spPr>
        <p:txBody>
          <a:bodyPr>
            <a:noAutofit/>
          </a:bodyPr>
          <a:lstStyle/>
          <a:p>
            <a:r>
              <a:rPr lang="ru-RU" sz="8000" dirty="0" smtClean="0"/>
              <a:t>Олейник </a:t>
            </a:r>
            <a:r>
              <a:rPr lang="ru-RU" sz="8000" dirty="0"/>
              <a:t>Ольга </a:t>
            </a:r>
            <a:r>
              <a:rPr lang="ru-RU" sz="8000" dirty="0" smtClean="0"/>
              <a:t>Арсеньевна </a:t>
            </a:r>
            <a:r>
              <a:rPr lang="ru-RU" sz="2800" dirty="0" smtClean="0"/>
              <a:t>- </a:t>
            </a:r>
            <a:r>
              <a:rPr lang="ru-RU" sz="2400" dirty="0" smtClean="0"/>
              <a:t>советский математик, действительный член РАН, заведующая кафедрой МГУ, профессор.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Главный </a:t>
            </a:r>
            <a:r>
              <a:rPr lang="ru-RU" sz="2400" dirty="0" smtClean="0"/>
              <a:t>редактор «Трудов Московского математического общества» и заместитель главного редактора журнала «Успехи математических наук».</a:t>
            </a:r>
            <a:br>
              <a:rPr lang="ru-RU" sz="2400" dirty="0" smtClean="0"/>
            </a:br>
            <a:r>
              <a:rPr lang="ru-RU" sz="8000" dirty="0" smtClean="0"/>
              <a:t/>
            </a:r>
            <a:br>
              <a:rPr lang="ru-RU" sz="8000" dirty="0" smtClean="0"/>
            </a:br>
            <a:endParaRPr lang="ru-RU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686800" cy="838200"/>
          </a:xfrm>
        </p:spPr>
        <p:txBody>
          <a:bodyPr>
            <a:noAutofit/>
          </a:bodyPr>
          <a:lstStyle/>
          <a:p>
            <a:r>
              <a:rPr lang="ru-RU" sz="2800" dirty="0" smtClean="0"/>
              <a:t>Родилась 2 июля 1925 года в </a:t>
            </a:r>
            <a:r>
              <a:rPr lang="ru-RU" sz="2800" dirty="0" err="1" smtClean="0"/>
              <a:t>Матусово</a:t>
            </a:r>
            <a:r>
              <a:rPr lang="ru-RU" sz="2800" dirty="0" smtClean="0"/>
              <a:t> (Киевская область). В 1947 году окончила МГУ. В 1954 году защитила докторскую диссертацию. С 1955 года профессор МГУ.</a:t>
            </a:r>
            <a:endParaRPr lang="ru-RU" sz="2800" dirty="0"/>
          </a:p>
        </p:txBody>
      </p:sp>
      <p:pic>
        <p:nvPicPr>
          <p:cNvPr id="40962" name="Picture 2" descr="http://upload.wikimedia.org/wikipedia/commons/6/63/Oleinik.jpg?uselang=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988840"/>
            <a:ext cx="3168352" cy="48691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26876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 инициативе Ольги Арсеньевны в МГУ организован семинар имени И. Г. Петровского по дифференциальным уравнениям и математическим проблемам физики. Труды семинара издаются МГУ.</a:t>
            </a:r>
            <a:endParaRPr lang="ru-RU" dirty="0"/>
          </a:p>
        </p:txBody>
      </p:sp>
      <p:pic>
        <p:nvPicPr>
          <p:cNvPr id="39938" name="Picture 2" descr="http://www.ras.ru/ph/ras/7/73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712890"/>
            <a:ext cx="3024336" cy="41451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924944"/>
            <a:ext cx="8686800" cy="8382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Вклад О.А.Олейник в математику </a:t>
            </a:r>
            <a:r>
              <a:rPr lang="ru-RU" sz="3200" dirty="0" err="1" smtClean="0"/>
              <a:t>получилА</a:t>
            </a:r>
            <a:r>
              <a:rPr lang="ru-RU" sz="3200" dirty="0" smtClean="0"/>
              <a:t> </a:t>
            </a:r>
            <a:r>
              <a:rPr lang="ru-RU" sz="3200" dirty="0" smtClean="0"/>
              <a:t>международное признание и ее работы цитируются во многих научных монографиях и статьях по теории дифференциальных уравнений в частных производных. В англоязычной математической литературе особенно часто цитируется книга О.А.Олейник в соавторстве с </a:t>
            </a:r>
            <a:r>
              <a:rPr lang="ru-RU" sz="3200" dirty="0" err="1" smtClean="0"/>
              <a:t>Е.В.Радкевичем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284984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Награды и </a:t>
            </a:r>
            <a:r>
              <a:rPr lang="ru-RU" sz="2200" dirty="0" smtClean="0"/>
              <a:t>премии: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Премия </a:t>
            </a:r>
            <a:r>
              <a:rPr lang="ru-RU" sz="2200" dirty="0" smtClean="0"/>
              <a:t>имени Н. Г. Чеботарева — 1952 год — за исследования уравнений с малым параметром при производных высших </a:t>
            </a:r>
            <a:r>
              <a:rPr lang="ru-RU" sz="2200" dirty="0" smtClean="0"/>
              <a:t>порядков.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Премия </a:t>
            </a:r>
            <a:r>
              <a:rPr lang="ru-RU" sz="2200" dirty="0" smtClean="0"/>
              <a:t>имени М. В. Ломоносова — 1954 год — за работы, посвященные теории нелинейных дифференциальных уравнений с частными </a:t>
            </a:r>
            <a:r>
              <a:rPr lang="ru-RU" sz="2200" dirty="0" smtClean="0"/>
              <a:t>производными.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Государственная </a:t>
            </a:r>
            <a:r>
              <a:rPr lang="ru-RU" sz="2200" dirty="0" smtClean="0"/>
              <a:t>премия СССР — 1988 год</a:t>
            </a:r>
            <a:br>
              <a:rPr lang="ru-RU" sz="2200" dirty="0" smtClean="0"/>
            </a:br>
            <a:r>
              <a:rPr lang="ru-RU" sz="2200" dirty="0" smtClean="0"/>
              <a:t>Именная медаль Коллеж де Франс — Франция.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Член </a:t>
            </a:r>
            <a:r>
              <a:rPr lang="ru-RU" sz="2200" dirty="0" smtClean="0"/>
              <a:t>Итальянской АН в Палермо с 1967 </a:t>
            </a:r>
            <a:r>
              <a:rPr lang="ru-RU" sz="2200" dirty="0" smtClean="0"/>
              <a:t>года.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Член </a:t>
            </a:r>
            <a:r>
              <a:rPr lang="ru-RU" sz="2200" dirty="0" err="1" smtClean="0"/>
              <a:t>Эдинбургского</a:t>
            </a:r>
            <a:r>
              <a:rPr lang="ru-RU" sz="2200" dirty="0" smtClean="0"/>
              <a:t> королевского общества с 7 марта 1983 </a:t>
            </a:r>
            <a:r>
              <a:rPr lang="ru-RU" sz="2200" dirty="0" smtClean="0"/>
              <a:t>года.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Орден </a:t>
            </a:r>
            <a:r>
              <a:rPr lang="ru-RU" sz="2200" dirty="0" smtClean="0"/>
              <a:t>Почёта (1995</a:t>
            </a:r>
            <a:r>
              <a:rPr lang="ru-RU" sz="2200" dirty="0" smtClean="0"/>
              <a:t>)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Заслуженный </a:t>
            </a:r>
            <a:r>
              <a:rPr lang="ru-RU" sz="2200" dirty="0" smtClean="0"/>
              <a:t>деятель науки и техники РСФСР — 1985 год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Заслуженный </a:t>
            </a:r>
            <a:r>
              <a:rPr lang="ru-RU" sz="2200" dirty="0" smtClean="0"/>
              <a:t>профессор МГУ — 1997 год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16832"/>
            <a:ext cx="8686800" cy="838200"/>
          </a:xfrm>
        </p:spPr>
        <p:txBody>
          <a:bodyPr>
            <a:noAutofit/>
          </a:bodyPr>
          <a:lstStyle/>
          <a:p>
            <a:pPr algn="r"/>
            <a:r>
              <a:rPr lang="ru-RU" sz="4000" dirty="0" smtClean="0"/>
              <a:t>Презентацию подготовил </a:t>
            </a:r>
            <a:br>
              <a:rPr lang="ru-RU" sz="4000" dirty="0" smtClean="0"/>
            </a:br>
            <a:r>
              <a:rPr lang="ru-RU" sz="4000" dirty="0" err="1" smtClean="0"/>
              <a:t>Ордашев</a:t>
            </a:r>
            <a:r>
              <a:rPr lang="ru-RU" sz="4000" dirty="0" smtClean="0"/>
              <a:t> </a:t>
            </a:r>
            <a:r>
              <a:rPr lang="ru-RU" sz="4000" dirty="0" err="1" smtClean="0"/>
              <a:t>Ильяс</a:t>
            </a:r>
            <a:r>
              <a:rPr lang="ru-RU" sz="4000" dirty="0" smtClean="0"/>
              <a:t> 9-Б класс</a:t>
            </a:r>
            <a:endParaRPr lang="ru-RU" sz="4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47</TotalTime>
  <Words>119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Олейник Ольга Арсеньевна - советский математик, действительный член РАН, заведующая кафедрой МГУ, профессор.  Главный редактор «Трудов Московского математического общества» и заместитель главного редактора журнала «Успехи математических наук».  </vt:lpstr>
      <vt:lpstr>Родилась 2 июля 1925 года в Матусово (Киевская область). В 1947 году окончила МГУ. В 1954 году защитила докторскую диссертацию. С 1955 года профессор МГУ.</vt:lpstr>
      <vt:lpstr>По инициативе Ольги Арсеньевны в МГУ организован семинар имени И. Г. Петровского по дифференциальным уравнениям и математическим проблемам физики. Труды семинара издаются МГУ.</vt:lpstr>
      <vt:lpstr>Вклад О.А.Олейник в математику получилА международное признание и ее работы цитируются во многих научных монографиях и статьях по теории дифференциальных уравнений в частных производных. В англоязычной математической литературе особенно часто цитируется книга О.А.Олейник в соавторстве с Е.В.Радкевичем.</vt:lpstr>
      <vt:lpstr>Награды и премии:  Премия имени Н. Г. Чеботарева — 1952 год — за исследования уравнений с малым параметром при производных высших порядков.  Премия имени М. В. Ломоносова — 1954 год — за работы, посвященные теории нелинейных дифференциальных уравнений с частными производными.  Государственная премия СССР — 1988 год Именная медаль Коллеж де Франс — Франция.  Член Итальянской АН в Палермо с 1967 года. Член Эдинбургского королевского общества с 7 марта 1983 года.  Орден Почёта (1995)  Заслуженный деятель науки и техники РСФСР — 1985 год  Заслуженный профессор МГУ — 1997 год </vt:lpstr>
      <vt:lpstr>Презентацию подготовил  Ордашев Ильяс 9-Б класс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Олейник Ольга Арсеньевна - советский математик, действительный член РАН, заведующая кафедрой МГУ, профессор.  Главный редактор «Трудов Московского математического общества» и заместитель главного редактора журнала «Успехи математических наук».</dc:title>
  <dc:creator>Салим</dc:creator>
  <cp:lastModifiedBy>Салим</cp:lastModifiedBy>
  <cp:revision>5</cp:revision>
  <dcterms:created xsi:type="dcterms:W3CDTF">2013-04-18T10:21:46Z</dcterms:created>
  <dcterms:modified xsi:type="dcterms:W3CDTF">2013-04-18T11:08:50Z</dcterms:modified>
</cp:coreProperties>
</file>