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59" r:id="rId9"/>
    <p:sldId id="260" r:id="rId10"/>
    <p:sldId id="261" r:id="rId11"/>
    <p:sldId id="262" r:id="rId12"/>
    <p:sldId id="267" r:id="rId13"/>
    <p:sldId id="268" r:id="rId14"/>
    <p:sldId id="269" r:id="rId15"/>
  </p:sldIdLst>
  <p:sldSz cx="9144000" cy="6858000" type="screen4x3"/>
  <p:notesSz cx="6858000" cy="9144000"/>
  <p:custShowLst>
    <p:custShow name="Произвольный показ 1" id="0">
      <p:sldLst>
        <p:sld r:id="rId6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39A15F-FB12-4643-9234-5263F02E8DF8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94306A-B89B-4684-963C-D1A53CE1A93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\Desktop\&#1053;&#1086;&#1074;&#1072;&#1103;%20&#1087;&#1072;&#1087;&#1082;&#1072;\&#1052;&#1091;&#1083;&#1100;&#1090;&#1080;&#1050;&#1077;&#1081;&#1089;_-_&#1054;_&#1090;&#1086;&#1081;_&#1074;&#1077;&#1089;&#1085;&#1077;_(-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851648" cy="1828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/>
              </a:rPr>
              <a:t>Они защищали Родину!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500570"/>
            <a:ext cx="7854696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Волкова Светлана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4а класса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МКОУ средней школы №2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Бойцова Е.Г.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г.Юрьевец 2018 г.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1" name="Picture 1" descr="C:\Users\1\Desktop\im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14620"/>
            <a:ext cx="4095779" cy="3071834"/>
          </a:xfrm>
          <a:prstGeom prst="rect">
            <a:avLst/>
          </a:prstGeom>
          <a:noFill/>
        </p:spPr>
      </p:pic>
      <p:pic>
        <p:nvPicPr>
          <p:cNvPr id="5" name="МультиКейс_-_О_той_весне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358346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df5b30e39b890ca74767fa8c1071a391.jpg"/>
          <p:cNvPicPr>
            <a:picLocks noChangeAspect="1" noChangeArrowheads="1"/>
          </p:cNvPicPr>
          <p:nvPr/>
        </p:nvPicPr>
        <p:blipFill>
          <a:blip r:embed="rId2"/>
          <a:srcRect l="7500" t="15152" r="8499" b="5302"/>
          <a:stretch>
            <a:fillRect/>
          </a:stretch>
        </p:blipFill>
        <p:spPr bwMode="auto">
          <a:xfrm>
            <a:off x="1071538" y="857232"/>
            <a:ext cx="6786610" cy="50899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572528" cy="485778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Шотландская овчарка Дик «проходил службу» в полку специальной службы – «Келецкий».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Самой известной заслугой Дика является обнаружение 2,5-тонного фугаса с часовым механизмом в фундаменте Павловского дворца (Ленинград) за час до момента взрыва. Если бы не эта собака, то взрыв унес бы тысячи человеческих жизней.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годы войны с его помощью были обнаружены и обезврежены около 12 тысяч мин.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150 собак порвали полк фашистов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357850"/>
          </a:xfrm>
        </p:spPr>
        <p:txBody>
          <a:bodyPr>
            <a:no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Уникальный бой людей и собак произошел в самом центре Украины - возле села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Легедзино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Тальновского района. Это случилось в августе 41-го.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батальоне пограничного отряда охраны тыла Юго-Западного фронта находились служебные собаки. Они вместе с бойцами стойко переносили тяготы сурового времени. У села Легедзино батальон, прикрывая отход своих, принял последний бой.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Силы были слишком неравными: против 500 пограничников - полк фашистов, почти троекратный перевес. В критический момент командир батальона майор Лопатин дал приказ бросить в контратаку служебных собак. Это был последний резерв. Зрелище было страшное: 150 натасканных, полуголодных овчарок против поливающих их автоматным огнем фашистов. Псы впивались фашистам в глотки даже в предсмертных судорогах. Противник не выдержал и отступил, но на подмогу фрицам подошли танки. Немецкие пехотинцы с воплями ужаса впрыгивали на броню и оттуда расстреливали овчарок.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Партизанская война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38912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Партизанское движение (партизанская война 1941 – 1945 гг.) – одна из сторон сопротивления СССР фашистским войскам Германии и союзников во время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Великой Отечественной войны. Партизанское движение во время Великой Отечественной было очень масштабным и, главное, хорошо организованным. Оно отличалось от прочих народных выступлений тем, что имело четкую систему командования, было легализировано и подчинялось советской власти. Партизане контролировались специальными органами, их деятельность была прописана в нескольких законодательных актах и имела цели, описанные лично Сталиным. Количество партизан во время Великой Отечественной насчитывало порядка миллиона человек, было сформировано более шести тысяч различных подпольных отрядов, в которые вступали все категории граждан.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Советские партизане стали одной из основных сил, оказывающих сопротивление немцам и во многом помогли решить исход войны в сторону СССР. Хорошее управление партизанским движением сделало его высокоэффективным и дисциплинированным, благодаря чему партизане могли воевать наравне с регулярной армией.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38912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Дети, оставшиеся в разрушенных городах и сёлах становились беспризорными, обречёнными на голодную смерть. Страшно и трудно было остаться на оккупированной врагом территории. Детей могли отправить в концлагерь, вывезти на работы в Германию, превратив в рабов, сделать донорами для немецких солдат и т.д.</a:t>
            </a:r>
          </a:p>
          <a:p>
            <a:r>
              <a:rPr lang="ru-RU" dirty="0" smtClean="0"/>
              <a:t>Вот имена некоторых из них: Володя </a:t>
            </a:r>
            <a:r>
              <a:rPr lang="ru-RU" dirty="0" err="1" smtClean="0"/>
              <a:t>Казьмин</a:t>
            </a:r>
            <a:r>
              <a:rPr lang="ru-RU" dirty="0" smtClean="0"/>
              <a:t>, Юра </a:t>
            </a:r>
            <a:r>
              <a:rPr lang="ru-RU" dirty="0" err="1" smtClean="0"/>
              <a:t>Жданко</a:t>
            </a:r>
            <a:r>
              <a:rPr lang="ru-RU" dirty="0" smtClean="0"/>
              <a:t>, Леня Голиков, Марат </a:t>
            </a:r>
            <a:r>
              <a:rPr lang="ru-RU" dirty="0" err="1" smtClean="0"/>
              <a:t>Казей</a:t>
            </a:r>
            <a:r>
              <a:rPr lang="ru-RU" dirty="0" smtClean="0"/>
              <a:t>, Лара </a:t>
            </a:r>
            <a:r>
              <a:rPr lang="ru-RU" dirty="0" err="1" smtClean="0"/>
              <a:t>Михеенко</a:t>
            </a:r>
            <a:r>
              <a:rPr lang="ru-RU" dirty="0" smtClean="0"/>
              <a:t>, Валя Котик, Таня Морозова, Витя Коробков, Зина Портнова. Многие из них так воевали, что заслужили боевые ордена и медали, а четверо: Марат </a:t>
            </a:r>
            <a:r>
              <a:rPr lang="ru-RU" dirty="0" err="1" smtClean="0"/>
              <a:t>Казей</a:t>
            </a:r>
            <a:r>
              <a:rPr lang="ru-RU" dirty="0" smtClean="0"/>
              <a:t>, Валя Котик, Зина Портнова, Леня Голиков, стали Героями Советского Союза.  </a:t>
            </a:r>
          </a:p>
          <a:p>
            <a:r>
              <a:rPr lang="ru-RU" dirty="0" smtClean="0"/>
              <a:t>С первых дней оккупации мальчишки и девчонки начали действовать на свой страх и риск, который действительно был смертельным.</a:t>
            </a:r>
          </a:p>
          <a:p>
            <a:endParaRPr lang="ru-RU" dirty="0"/>
          </a:p>
        </p:txBody>
      </p:sp>
      <p:pic>
        <p:nvPicPr>
          <p:cNvPr id="21506" name="Picture 2" descr="C:\Users\1\Desktop\0008-008-Pionery-Geroi-Sovetskogo-Sojuz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3200"/>
            <a:ext cx="9414933" cy="7061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1\Desktop\kratko-velikaya-otechestvennaya-vojna-1941-1945-dlya-dete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929042"/>
            <a:ext cx="3786214" cy="28270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496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Помните и не забывайте тех, кому  мы обязаны за мирную и счастливую жизнь!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32"/>
            <a:ext cx="5286380" cy="3786182"/>
          </a:xfrm>
        </p:spPr>
        <p:txBody>
          <a:bodyPr>
            <a:normAutofit fontScale="90000"/>
          </a:bodyPr>
          <a:lstStyle/>
          <a:p>
            <a:pPr fontAlgn="base"/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Я столько раз видала рукопашный, 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Раз наяву. И тысячу - во сне. 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Кто говорит, что на войне не страшно, 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Тот ничего не знает о войне.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1943 г.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Ю. Друнина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6" name="AutoShape 2" descr="ÑÑÐ¸ÑÐ¸ Ð¾ Ð²Ð¾Ð¹Ð½Ðµ Ð´Ð¾ ÑÐ»ÐµÐ·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\Desktop\stihi-o-voine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571480"/>
            <a:ext cx="4000528" cy="3786214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lum bright="6000" contrast="6000"/>
          </a:blip>
          <a:srcRect/>
          <a:stretch>
            <a:fillRect/>
          </a:stretch>
        </p:blipFill>
        <p:spPr bwMode="auto">
          <a:xfrm>
            <a:off x="285720" y="3071810"/>
            <a:ext cx="5143536" cy="333216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857628"/>
            <a:ext cx="8429652" cy="2143132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Великая Отечественная война началась 22 июня 1941 года – в день, когда на территорию СССР вторглись немецко-фашистские захватчики и закончилась 9 мая 1945 года. За свободу Родины сражались от мала до велико, люди потом и кровью ковали долгожданную победу, были сильны духом и не сдавались несмотря и на что.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По уточненной информации, во время войны погибло почти 27 миллионов граждан СССР (точное число – 26.6 миллиона).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1\Desktop\55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66"/>
            <a:ext cx="6876484" cy="59214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Женщины на фронте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8115328" cy="475298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Представьте себе, 80 тысяч офицеров Красной армии времен ВОВ были женщинами. Из представительниц слабого пола, добровольно пришедших на фронт, были сформированы: стрелковая бригада, 3 авиационных полка и запасной стрелковый полк. Кроме того, была организована женская школа снайперов, воспитанницы которой не единожды вошли в историю советских военных достижений. Также была организована отдельная рота женщин-моряков.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Стоит отметить, что женщины на войне выполняли боевые задачи не хуже мужчин, о чем свидетельствуют 87 званий Героя Советского Союза, присвоенных им во времена ВОВ. Во всемирной истории это был первый случай такой массовой борьбы женщин за Родину. В рядах солдат Великой Отечественной войны представительницы слабого пола овладели едва ли не всеми военными специальностями. Многие из них несли службу плечом к плечу со своими мужьями, братьями и отцами.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Users\1\Desktop\5c226a80ba32be3929110c116ac8d30001d430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8226952" cy="4910462"/>
          </a:xfrm>
          <a:prstGeom prst="rect">
            <a:avLst/>
          </a:prstGeom>
          <a:noFill/>
        </p:spPr>
      </p:pic>
      <p:pic>
        <p:nvPicPr>
          <p:cNvPr id="18437" name="Picture 5" descr="C:\Users\1\Desktop\0_d82e9_d52ff38c_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098945"/>
            <a:ext cx="8215370" cy="5056255"/>
          </a:xfrm>
          <a:prstGeom prst="rect">
            <a:avLst/>
          </a:prstGeom>
          <a:noFill/>
        </p:spPr>
      </p:pic>
      <p:pic>
        <p:nvPicPr>
          <p:cNvPr id="18438" name="Picture 6" descr="C:\Users\1\Desktop\419777318_thumb[6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285728"/>
            <a:ext cx="4460183" cy="6429396"/>
          </a:xfrm>
          <a:prstGeom prst="rect">
            <a:avLst/>
          </a:prstGeom>
          <a:noFill/>
        </p:spPr>
      </p:pic>
      <p:pic>
        <p:nvPicPr>
          <p:cNvPr id="18439" name="Picture 7" descr="C:\Users\1\Desktop\5b9124735e06d91c5cb374d2a52eaed2_croppe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785794"/>
            <a:ext cx="7398620" cy="53301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Лидия Владимировна Литвяк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572560" cy="438912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Лидия Литвяк вошла в историю как самая результативная женщина-истребитель Второй мировой войны. При этом, как вспоминали сослуживцы, она являлась образцом истинной женственности. Это была невысокая, худенькая белокурая девушка с тонкими чертами лица. Казалось, что она создана для возвышенной мирной жизни и уюта. Но в годы войны для неё главным стала борьба с фашистскими захватчиками. Этому делу она отдавала все свои силы, и за это она отдала свою жизнь.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Первого августа 1943 года Лидия Литвяк не вернулась с боевого задания, погибла в ожесточенном неравном бою.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Она прожила очень короткую жизнь — только 22 года. На боевом счету отважной девушки было 15 уничтоженных врагов: 14 самолетов и один аэростат-корректировщик.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6 мая 1990 года Литвяк Лидия Владимировна указом президента СССР была посмертно удостоена звания Героя Советского Союза, и ей было присвоено очередное воинское звание — старший лейтенант.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C:\Users\1\Desktop\1429950845_103527219_litvy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290548" cy="5500702"/>
          </a:xfrm>
          <a:prstGeom prst="rect">
            <a:avLst/>
          </a:prstGeom>
          <a:noFill/>
        </p:spPr>
      </p:pic>
      <p:pic>
        <p:nvPicPr>
          <p:cNvPr id="19461" name="Picture 5" descr="C:\Users\1\Desktop\1429952067_xgi1yb2d2pk6o5738lfp02r3mx4blxm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142984"/>
            <a:ext cx="4143404" cy="552453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Вера Даниловна Волошина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07209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 сих пор люди вспоминают подвиг Веры Волошиной. Известно, что когда наступила Великая Отечественная война, девушку мобилизовали на рытьё противотанковых рвов и окопов в районе подходов к Москве. В октябре она вступила в ряды Красной Армии по собственному желанию. Её зачислили в военную часть № 9903, принадлежащую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разведотделу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штаба Западной линии фронта, для выполнения заданий в тылу противника. В 1941 году, 21 ноября, в тыл врага уходили два отряда. Первым руководил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Крайнов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Борис. Комсоргом второго была назначена Волошина, а командиром –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Проворов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Павел. Зоя Космодемьянская находилась в составе второго отряда. Когда разведчики перешли фронт, они должны были создать две группы, у каждой из которых имелась своя задача. Тем не менее при пересечении фронта бойцов обстрелял противник, и они наспех сформировали отряды, случайные по составу. Так пути Веры и Зои разошлись. Группа Космодемьянской направилась в сторону села Петрищево. Вера также продолжила выполнение задания с товарищами. Но между посёлками Головково и Якшино её отряд снова попал под обстрел, напоровшись на засаду немцев. Вера была ранена и схвачена фашистами. В последствии её казнили, но  до последнего Вера не сдавалась.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Известно, что Вера Волошина – Герой Российской Федерации. Это звание ей было присвоено в 1994 году, 6 мая.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1\Desktop\18747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071546"/>
            <a:ext cx="6514904" cy="45971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Четвероногие друзья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 ВОВ на разных фронтах службу проходило более 60 тысяч собак. Благодаря четвероногим диверсантам под откос пошли десятки нацистских эшелонов. Собаки-истребители танков уничтожили более 300 единиц вражеской бронетехники. Псы-связисты добыли для СССР около двух сотен донесений. На санитарных повозках, собаки вывезли с поля боя как минимум 700 тысяч раненых бойцов и офицеров Красной Армии. Благодаря собакам-саперам, было разминировано 303 населенных пункта. В общей сложности четвероногие саперы обследовали более 15 тысяч км2 земли. Они обнаружили более 4 миллионов единиц немецких мин и фугасов.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1872465.jpg"/>
          <p:cNvPicPr>
            <a:picLocks noChangeAspect="1" noChangeArrowheads="1"/>
          </p:cNvPicPr>
          <p:nvPr/>
        </p:nvPicPr>
        <p:blipFill>
          <a:blip r:embed="rId2"/>
          <a:srcRect l="7157" t="10363" r="3378"/>
          <a:stretch>
            <a:fillRect/>
          </a:stretch>
        </p:blipFill>
        <p:spPr bwMode="auto">
          <a:xfrm>
            <a:off x="705568" y="642918"/>
            <a:ext cx="7652646" cy="52952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Джульбарс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8786842" cy="5357850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Немецкая овчарка Джульбарс – участник Великой Отечественной войны.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Служил в 14-ой штурмовой инженерно-саперной бригаде. Единственная собака, награжденная медалью «За боевые заслуги». Благодаря его отличному чутью было разминировано 7468 мин и более 150 снарядов на территории Чехословакии, Австрии, Румынии и Венгрии (с сентября 1944 года по август 1945 года). Он также участвовал в разминировании дворцов над Дунаем, соборов Вены и замков Праги.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450</TotalTime>
  <Words>859</Words>
  <Application>Microsoft Office PowerPoint</Application>
  <PresentationFormat>Экран (4:3)</PresentationFormat>
  <Paragraphs>35</Paragraphs>
  <Slides>14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  <vt:variant>
        <vt:lpstr>Произвольные показы</vt:lpstr>
      </vt:variant>
      <vt:variant>
        <vt:i4>1</vt:i4>
      </vt:variant>
    </vt:vector>
  </HeadingPairs>
  <TitlesOfParts>
    <vt:vector size="16" baseType="lpstr">
      <vt:lpstr>Поток</vt:lpstr>
      <vt:lpstr>Они защищали Родину!</vt:lpstr>
      <vt:lpstr>      Я столько раз видала рукопашный,  Раз наяву. И тысячу - во сне.  Кто говорит, что на войне не страшно,  Тот ничего не знает о войне. 1943 г. Ю. Друнина    </vt:lpstr>
      <vt:lpstr>Великая Отечественная война началась 22 июня 1941 года – в день, когда на территорию СССР вторглись немецко-фашистские захватчики и закончилась 9 мая 1945 года. За свободу Родины сражались от мала до велико, люди потом и кровью ковали долгожданную победу, были сильны духом и не сдавались несмотря и на что.  По уточненной информации, во время войны погибло почти 27 миллионов граждан СССР (точное число – 26.6 миллиона). </vt:lpstr>
      <vt:lpstr>Женщины на фронте</vt:lpstr>
      <vt:lpstr>Слайд 5</vt:lpstr>
      <vt:lpstr>Лидия Владимировна Литвяк</vt:lpstr>
      <vt:lpstr>Вера Даниловна Волошина</vt:lpstr>
      <vt:lpstr>Четвероногие друзья</vt:lpstr>
      <vt:lpstr>Джульбарс</vt:lpstr>
      <vt:lpstr>Слайд 10</vt:lpstr>
      <vt:lpstr>150 собак порвали полк фашистов</vt:lpstr>
      <vt:lpstr>Партизанская война</vt:lpstr>
      <vt:lpstr>Слайд 13</vt:lpstr>
      <vt:lpstr>Помните и не забывайте тех, кому  мы обязаны за мирную и счастливую жизнь!  Спасибо за внимание!</vt:lpstr>
      <vt:lpstr>Произвольный показ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Они защищали Родину!</dc:title>
  <dc:creator>Сергей Волков</dc:creator>
  <cp:lastModifiedBy>Сергей Волков</cp:lastModifiedBy>
  <cp:revision>36</cp:revision>
  <dcterms:created xsi:type="dcterms:W3CDTF">2018-04-07T12:56:37Z</dcterms:created>
  <dcterms:modified xsi:type="dcterms:W3CDTF">2018-04-08T09:05:13Z</dcterms:modified>
</cp:coreProperties>
</file>