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72" r:id="rId4"/>
    <p:sldId id="264" r:id="rId5"/>
    <p:sldId id="265" r:id="rId6"/>
    <p:sldId id="271" r:id="rId7"/>
    <p:sldId id="266" r:id="rId8"/>
    <p:sldId id="263" r:id="rId9"/>
    <p:sldId id="267" r:id="rId10"/>
    <p:sldId id="262" r:id="rId11"/>
    <p:sldId id="258" r:id="rId12"/>
    <p:sldId id="268" r:id="rId13"/>
    <p:sldId id="270" r:id="rId14"/>
    <p:sldId id="269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endParaRPr lang="ru-RU" sz="1200" dirty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500042"/>
            <a:ext cx="6916232" cy="59737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you going to do at the weekend?</a:t>
            </a:r>
            <a:endParaRPr lang="ru-RU" dirty="0"/>
          </a:p>
        </p:txBody>
      </p:sp>
      <p:pic>
        <p:nvPicPr>
          <p:cNvPr id="4" name="Содержимое 3" descr="789275_8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726723"/>
            <a:ext cx="7467600" cy="4620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Кумуткан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письмо Фреда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 предложения о планах в которых вы уверены</a:t>
            </a:r>
          </a:p>
          <a:p>
            <a:r>
              <a:rPr lang="ru-RU" dirty="0" smtClean="0"/>
              <a:t>3 предложения о планах, в которых вы не уверены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Написать открытку другу о планах на весенние каникулы</a:t>
            </a:r>
          </a:p>
          <a:p>
            <a:r>
              <a:rPr lang="en-US" dirty="0" smtClean="0"/>
              <a:t>Write down in your diaries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22824"/>
            <a:ext cx="8549802" cy="6412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60904" y="500063"/>
            <a:ext cx="7965016" cy="5973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7467600" cy="2500322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Leisure time at the weekend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letter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Hi, friends </a:t>
            </a:r>
            <a:endParaRPr lang="ru-RU" sz="2800" dirty="0" smtClean="0"/>
          </a:p>
          <a:p>
            <a:pPr algn="just">
              <a:buNone/>
            </a:pPr>
            <a:r>
              <a:rPr lang="en-US" sz="2800" dirty="0" smtClean="0"/>
              <a:t>Thanks a lot for your e-mail. It was interesting to read about your free time . You know, I like weekends. So I wait for my weekends very much. It will be only 2 days of rest, but I am very glad to spend it with my family and best friends. Well, on Saturday I will stay at home with my parents and little sister. We like such time. So we will cook great dinner, talk and play "Monopoly".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letter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 </a:t>
            </a:r>
            <a:r>
              <a:rPr lang="en-US" sz="2800" dirty="0" smtClean="0"/>
              <a:t>In the evening I am going to the cinema with my friends, Mary and Denis. We are going to watch wonderful film. On Sunday I will go to my grandparents in the country. I'm fond of spending time there, near the river and forest. I will help my granny to </a:t>
            </a:r>
            <a:r>
              <a:rPr lang="en-US" sz="2800" smtClean="0"/>
              <a:t>cook fish </a:t>
            </a:r>
            <a:r>
              <a:rPr lang="en-US" sz="2800" dirty="0" smtClean="0"/>
              <a:t>and sweet pancakes. You see, it will be so excited weekdays for me and my relatives. What are your plans for this weekend? Write me, please.</a:t>
            </a: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                              </a:t>
            </a:r>
            <a:r>
              <a:rPr lang="en-US" sz="2800" dirty="0" smtClean="0"/>
              <a:t>With best wishes, Fred.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70411" y="428604"/>
            <a:ext cx="8060295" cy="60452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dirty="0" smtClean="0"/>
              <a:t>Be going to</a:t>
            </a:r>
            <a:endParaRPr lang="ru-RU" sz="3600" dirty="0" smtClean="0"/>
          </a:p>
          <a:p>
            <a:pPr algn="just"/>
            <a:r>
              <a:rPr lang="ru-RU" sz="3600" dirty="0" smtClean="0"/>
              <a:t>Оборот </a:t>
            </a:r>
            <a:r>
              <a:rPr lang="ru-RU" sz="3600" dirty="0" err="1" smtClean="0"/>
              <a:t>be</a:t>
            </a:r>
            <a:r>
              <a:rPr lang="ru-RU" sz="3600" dirty="0" smtClean="0"/>
              <a:t> </a:t>
            </a:r>
            <a:r>
              <a:rPr lang="ru-RU" sz="3600" dirty="0" err="1" smtClean="0"/>
              <a:t>going</a:t>
            </a:r>
            <a:r>
              <a:rPr lang="ru-RU" sz="3600" dirty="0" smtClean="0"/>
              <a:t> </a:t>
            </a:r>
            <a:r>
              <a:rPr lang="ru-RU" sz="3600" dirty="0" err="1" smtClean="0"/>
              <a:t>to</a:t>
            </a:r>
            <a:r>
              <a:rPr lang="ru-RU" sz="3600" dirty="0" smtClean="0"/>
              <a:t> используется вместе с инфинитивом. В предложении </a:t>
            </a:r>
            <a:r>
              <a:rPr lang="ru-RU" sz="3600" dirty="0" err="1" smtClean="0"/>
              <a:t>be</a:t>
            </a:r>
            <a:r>
              <a:rPr lang="ru-RU" sz="3600" dirty="0" smtClean="0"/>
              <a:t> будет принимать форму </a:t>
            </a:r>
            <a:r>
              <a:rPr lang="ru-RU" sz="3600" dirty="0" err="1" smtClean="0"/>
              <a:t>am</a:t>
            </a:r>
            <a:r>
              <a:rPr lang="ru-RU" sz="3600" dirty="0" smtClean="0"/>
              <a:t>, </a:t>
            </a:r>
            <a:r>
              <a:rPr lang="ru-RU" sz="3600" dirty="0" err="1" smtClean="0"/>
              <a:t>is</a:t>
            </a:r>
            <a:r>
              <a:rPr lang="ru-RU" sz="3600" dirty="0" smtClean="0"/>
              <a:t> или </a:t>
            </a:r>
            <a:r>
              <a:rPr lang="ru-RU" sz="3600" dirty="0" err="1" smtClean="0"/>
              <a:t>are</a:t>
            </a:r>
            <a:r>
              <a:rPr lang="ru-RU" sz="3600" dirty="0" smtClean="0"/>
              <a:t> в зависимости от подлежащего (</a:t>
            </a:r>
            <a:r>
              <a:rPr lang="ru-RU" sz="3600" dirty="0" err="1" smtClean="0"/>
              <a:t>he</a:t>
            </a:r>
            <a:r>
              <a:rPr lang="ru-RU" sz="3600" dirty="0" smtClean="0"/>
              <a:t>, </a:t>
            </a:r>
            <a:r>
              <a:rPr lang="ru-RU" sz="3600" dirty="0" err="1" smtClean="0"/>
              <a:t>she</a:t>
            </a:r>
            <a:r>
              <a:rPr lang="ru-RU" sz="3600" dirty="0" smtClean="0"/>
              <a:t>, </a:t>
            </a:r>
            <a:r>
              <a:rPr lang="ru-RU" sz="3600" dirty="0" err="1" smtClean="0"/>
              <a:t>it</a:t>
            </a:r>
            <a:r>
              <a:rPr lang="ru-RU" sz="3600" dirty="0" smtClean="0"/>
              <a:t> или соответствующие им существительные), а смысловой глагол останется без изменений.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>
                <a:solidFill>
                  <a:srgbClr val="002060"/>
                </a:solidFill>
              </a:rPr>
              <a:t>Развитие грамматических навыков</a:t>
            </a:r>
            <a:r>
              <a:rPr lang="en-US" b="1" dirty="0" smtClean="0">
                <a:solidFill>
                  <a:srgbClr val="002060"/>
                </a:solidFill>
              </a:rPr>
              <a:t> to be going to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14348" y="1600200"/>
            <a:ext cx="7213500" cy="4572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Мы собираемся попить сок</a:t>
            </a:r>
          </a:p>
          <a:p>
            <a:r>
              <a:rPr lang="ru-RU" sz="3200" b="1" dirty="0" smtClean="0"/>
              <a:t>Моя мама собирается купить фрукты</a:t>
            </a:r>
          </a:p>
          <a:p>
            <a:r>
              <a:rPr lang="ru-RU" sz="3200" b="1" dirty="0" smtClean="0"/>
              <a:t>Я собираюсь посетить музей</a:t>
            </a:r>
          </a:p>
          <a:p>
            <a:r>
              <a:rPr lang="ru-RU" sz="3200" b="1" dirty="0" smtClean="0"/>
              <a:t>Мои друзья собираются танцевать на дискотеке</a:t>
            </a:r>
          </a:p>
          <a:p>
            <a:r>
              <a:rPr lang="ru-RU" sz="3200" b="1" dirty="0" smtClean="0"/>
              <a:t>Мой папа собирается посетить Великобританию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Библиопоиск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Сайт школы</a:t>
            </a:r>
            <a:r>
              <a:rPr lang="en-US" sz="3600" dirty="0" smtClean="0"/>
              <a:t> </a:t>
            </a:r>
            <a:r>
              <a:rPr lang="ru-RU" sz="3600" dirty="0" smtClean="0"/>
              <a:t>МАОУ СОШ 26</a:t>
            </a:r>
          </a:p>
          <a:p>
            <a:r>
              <a:rPr lang="ru-RU" sz="3600" dirty="0" smtClean="0"/>
              <a:t>Развернуть</a:t>
            </a:r>
          </a:p>
          <a:p>
            <a:r>
              <a:rPr lang="ru-RU" sz="3600" dirty="0" err="1" smtClean="0"/>
              <a:t>Библиопоиск</a:t>
            </a:r>
            <a:endParaRPr lang="ru-RU" sz="3600" dirty="0" smtClean="0"/>
          </a:p>
          <a:p>
            <a:r>
              <a:rPr lang="en-US" sz="3600" dirty="0" smtClean="0"/>
              <a:t>RESHEDU</a:t>
            </a:r>
          </a:p>
          <a:p>
            <a:r>
              <a:rPr lang="en-US" sz="3600" dirty="0" smtClean="0"/>
              <a:t>6 </a:t>
            </a:r>
            <a:r>
              <a:rPr lang="ru-RU" sz="3600" dirty="0" smtClean="0"/>
              <a:t>класс, английский язык</a:t>
            </a:r>
          </a:p>
          <a:p>
            <a:r>
              <a:rPr lang="ru-RU" sz="3600" dirty="0" smtClean="0"/>
              <a:t>Урок 48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572</TotalTime>
  <Words>333</Words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Leisure time at the weekend</vt:lpstr>
      <vt:lpstr>A letter</vt:lpstr>
      <vt:lpstr>A letter</vt:lpstr>
      <vt:lpstr>Слайд 6</vt:lpstr>
      <vt:lpstr>Слайд 7</vt:lpstr>
      <vt:lpstr>   Развитие грамматических навыков to be going to</vt:lpstr>
      <vt:lpstr>Библиопоиск </vt:lpstr>
      <vt:lpstr>Слайд 10</vt:lpstr>
      <vt:lpstr>What are you going to do at the weekend?</vt:lpstr>
      <vt:lpstr>Кумуткан</vt:lpstr>
      <vt:lpstr>Ответ на письмо Фреда</vt:lpstr>
      <vt:lpstr>Homework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1</cp:lastModifiedBy>
  <cp:revision>11</cp:revision>
  <dcterms:created xsi:type="dcterms:W3CDTF">2020-02-26T08:01:37Z</dcterms:created>
  <dcterms:modified xsi:type="dcterms:W3CDTF">2020-03-03T10:32:17Z</dcterms:modified>
</cp:coreProperties>
</file>