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6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9590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76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687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713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25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1139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474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621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0156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902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3523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FFC000"/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44FCF-864B-415A-89B8-37EDC8639FD1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77E9E-8001-4261-BF61-D5482A468E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825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55446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 к использованию пальчиковых игр для детей  </a:t>
            </a:r>
            <a:r>
              <a:rPr lang="en-US" sz="24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3-4</a:t>
            </a:r>
            <a:r>
              <a:rPr lang="ru-RU" sz="24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лет.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Картотека пальчиковых игр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5229200"/>
            <a:ext cx="6400800" cy="1440160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Фролова Е.С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47667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 «Детский сад общеразвивающего вида №9»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836712"/>
            <a:ext cx="363198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9408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586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618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12768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6984776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9542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56784" cy="9409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056784" cy="5678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7697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371918"/>
            <a:ext cx="7488832" cy="1128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18" y="404664"/>
            <a:ext cx="7949038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2716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8"/>
            <a:ext cx="8352928" cy="586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3357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84776" cy="796950"/>
          </a:xfrm>
        </p:spPr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352927" cy="5577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6957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6552728" cy="3649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552728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3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208911" cy="55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4673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08912" cy="9269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08912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447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60840" cy="1012974"/>
          </a:xfrm>
        </p:spPr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332656"/>
            <a:ext cx="734481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6388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Пальчиковые игры можно назвать универсальным средством детского развития от рождения и до школы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442" y="1843173"/>
            <a:ext cx="8229600" cy="41044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828092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5567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56784" cy="940966"/>
          </a:xfrm>
        </p:spPr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53" y="476672"/>
            <a:ext cx="7116294" cy="564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17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200800" cy="1084982"/>
          </a:xfrm>
        </p:spPr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763" y="332656"/>
            <a:ext cx="7176474" cy="5793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688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2008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85" y="332656"/>
            <a:ext cx="7228030" cy="5793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3277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05678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7416824" cy="586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053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04856" cy="157018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Комплекс веселых и полезных пальчиковых игр станет хорошим подспорьем для вас, родители, если хотите самостоятельно играть и заниматься со своими детьми  пока вы многие сейчас дома.</a:t>
            </a: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704856" cy="4353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9778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Значение пальчиковой гимнастики для дошкольников: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формирует тонкие движения пальцев, или мелкую моторику, стимулируя речевые области головного мозга, и способствует развитию речи;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развивает детскую фантазию, внимательность, способность к запоминанию и мыслительные процессы;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оздоравливает организм за счет воздействия на биологически активные рецепторы на пальцах рук;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нейтрализует тревожность и создает положительную эмоциональную атмосферу как у конкретного ребенка, так и в детском коллективе;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способствует формированию возрастных навыков самообслуживания;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тренирует и подготавливает детскую руку к овладению письмом, к школьным нагрузкам, обучает способам расслабления.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457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Важный момент, дорогие родители!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Умелыми пальцы становятся не сразу.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 самом начале любого занятия нужно пальчики разогреть: разогревают ладони легкими поглаживаниями до приятного ощущения тела, несколько раз согнуть и разогнуть их. Тренировку  осознанных движений пальцев рук нужно начинать  с поглаживаний , разминая потирая ладони друг от друга, пощипывания,  массажа кистей рук и каждого пальчика,  каждой фаланги- именно эти движения составляют основу большинства игр. 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 играх обязательно должен поучаствовать  каждый из 10 пальчиков (все вместе или поочередно). Обратите внимание на активность безымянного пальца и мизинца. Подбирайте игры, чередуя расслабление, сжатие и растяжение кисти.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Произносить тексты нужно максимально выразительно: то повышая, то понижая голос, делая паузы, подчеркивая отдельные слова, а движения выполнять синхронно с текстом или в паузах.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Для некоторых игр можно одевать пальчиковые колпачки или рисовать на подушечках пальцев  глазки и ротик. Так забавнее и веселее. И ребенок будет охотнее выполнять пальчиковую гимнастику.</a:t>
            </a:r>
          </a:p>
          <a:p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Для  вас родители, я подобрала картотеку занятных пальчиковых игр.      </a:t>
            </a:r>
          </a:p>
          <a:p>
            <a:pPr marL="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Они  расположены по разным темам.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6780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677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6"/>
            <a:ext cx="8229600" cy="147189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0891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5643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86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01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586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0394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586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633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334</Words>
  <Application>Microsoft Office PowerPoint</Application>
  <PresentationFormat>Экран (4:3)</PresentationFormat>
  <Paragraphs>24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   Презентация  « Рекомендации родителям к использованию пальчиковых игр для детей  3-4 лет.    Картотека пальчиковых игр.» </vt:lpstr>
      <vt:lpstr>Пальчиковые игры можно назвать универсальным средством детского развития от рождения и до школы</vt:lpstr>
      <vt:lpstr>Значение пальчиковой гимнастики для дошкольников:</vt:lpstr>
      <vt:lpstr>Важный момент, дорогие родители! Умелыми пальцы становятся не сразу.</vt:lpstr>
      <vt:lpstr>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Комплекс веселых и полезных пальчиковых игр станет хорошим подспорьем для вас, родители, если хотите самостоятельно играть и заниматься со своими детьми  пока вы многие сейчас дома.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dns</cp:lastModifiedBy>
  <cp:revision>15</cp:revision>
  <dcterms:created xsi:type="dcterms:W3CDTF">2019-08-20T14:12:52Z</dcterms:created>
  <dcterms:modified xsi:type="dcterms:W3CDTF">2020-11-06T07:13:42Z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1231644</vt:lpwstr>
  </property>
  <property fmtid="{D5CDD505-2E9C-101B-9397-08002B2CF9AE}" pid="3" name="NXPowerLiteSettings">
    <vt:lpwstr>F7200358026400</vt:lpwstr>
  </property>
  <property fmtid="{D5CDD505-2E9C-101B-9397-08002B2CF9AE}" pid="4" name="NXPowerLiteVersion">
    <vt:lpwstr>D6.0.7</vt:lpwstr>
  </property>
</Properties>
</file>