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2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Mariia</a:t>
            </a:r>
            <a:r>
              <a:rPr lang="en-US" sz="4800" dirty="0" smtClean="0"/>
              <a:t> </a:t>
            </a:r>
            <a:r>
              <a:rPr lang="en-US" sz="4800" dirty="0" err="1" smtClean="0"/>
              <a:t>Sergeevna</a:t>
            </a:r>
            <a:r>
              <a:rPr lang="en-US" sz="4800" dirty="0" smtClean="0"/>
              <a:t>.</a:t>
            </a:r>
            <a:endParaRPr lang="ru-RU" sz="4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Lesson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52600" y="1447800"/>
            <a:ext cx="6096000" cy="4572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b="1" dirty="0" smtClean="0">
                <a:solidFill>
                  <a:srgbClr val="0070C0"/>
                </a:solidFill>
              </a:rPr>
              <a:t>Repeat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sz="6600" dirty="0" smtClean="0">
                <a:solidFill>
                  <a:srgbClr val="002060"/>
                </a:solidFill>
              </a:rPr>
              <a:t>It’s time to think</a:t>
            </a:r>
          </a:p>
          <a:p>
            <a:pPr algn="ctr"/>
            <a:r>
              <a:rPr lang="en-US" sz="6600" dirty="0" smtClean="0">
                <a:solidFill>
                  <a:srgbClr val="002060"/>
                </a:solidFill>
              </a:rPr>
              <a:t>It’s time to speak</a:t>
            </a:r>
          </a:p>
          <a:p>
            <a:pPr algn="ctr"/>
            <a:r>
              <a:rPr lang="en-US" sz="6600" dirty="0" smtClean="0">
                <a:solidFill>
                  <a:srgbClr val="002060"/>
                </a:solidFill>
              </a:rPr>
              <a:t>It’s time to show</a:t>
            </a:r>
          </a:p>
          <a:p>
            <a:pPr algn="ctr"/>
            <a:r>
              <a:rPr lang="en-US" sz="6600" dirty="0" smtClean="0">
                <a:solidFill>
                  <a:srgbClr val="002060"/>
                </a:solidFill>
              </a:rPr>
              <a:t>Ready, steady, go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b="1" dirty="0" smtClean="0"/>
              <a:t>Alphabet</a:t>
            </a:r>
            <a:endParaRPr lang="ru-RU" sz="7200" b="1" dirty="0"/>
          </a:p>
        </p:txBody>
      </p:sp>
      <p:pic>
        <p:nvPicPr>
          <p:cNvPr id="4" name="Содержимое 3" descr="abc-color-horiz-A4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91396" y="1447800"/>
            <a:ext cx="7618408" cy="4572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d74dfba916c29881880cd9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3826881" cy="2186789"/>
          </a:xfrm>
        </p:spPr>
      </p:pic>
      <p:pic>
        <p:nvPicPr>
          <p:cNvPr id="6" name="Содержимое 5" descr="5d74dfba916c29881880cd96.pn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105400" y="0"/>
            <a:ext cx="4038600" cy="2838559"/>
          </a:xfrm>
        </p:spPr>
      </p:pic>
      <p:pic>
        <p:nvPicPr>
          <p:cNvPr id="1026" name="Picture 2" descr="C:\Users\Администратор\Downloads\5d74dfba916c29881880cd9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99452"/>
            <a:ext cx="4143372" cy="2758548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ownloads\5d74dfba916c29881880cd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3946915"/>
            <a:ext cx="3881446" cy="2911085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Downloads\5d74dfba916c29881880cd9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36" y="2143116"/>
            <a:ext cx="3881446" cy="21786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>
                <a:solidFill>
                  <a:srgbClr val="002060"/>
                </a:solidFill>
              </a:rPr>
              <a:t>All work and no play makes Jack a dull boy.</a:t>
            </a:r>
            <a:endParaRPr lang="ru-RU" sz="8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ru-RU" sz="8000" dirty="0" err="1" smtClean="0">
                <a:solidFill>
                  <a:srgbClr val="002060"/>
                </a:solidFill>
              </a:rPr>
              <a:t>The</a:t>
            </a:r>
            <a:r>
              <a:rPr lang="ru-RU" sz="8000" dirty="0" smtClean="0">
                <a:solidFill>
                  <a:srgbClr val="002060"/>
                </a:solidFill>
              </a:rPr>
              <a:t> </a:t>
            </a:r>
            <a:r>
              <a:rPr lang="ru-RU" sz="8000" dirty="0" err="1" smtClean="0">
                <a:solidFill>
                  <a:srgbClr val="002060"/>
                </a:solidFill>
              </a:rPr>
              <a:t>English</a:t>
            </a:r>
            <a:r>
              <a:rPr lang="ru-RU" sz="8000" dirty="0" smtClean="0">
                <a:solidFill>
                  <a:srgbClr val="002060"/>
                </a:solidFill>
              </a:rPr>
              <a:t> </a:t>
            </a:r>
            <a:r>
              <a:rPr lang="ru-RU" sz="8000" dirty="0" err="1" smtClean="0">
                <a:solidFill>
                  <a:srgbClr val="002060"/>
                </a:solidFill>
              </a:rPr>
              <a:t>say</a:t>
            </a:r>
            <a:r>
              <a:rPr lang="ru-RU" sz="8000" dirty="0" smtClean="0">
                <a:solidFill>
                  <a:srgbClr val="002060"/>
                </a:solidFill>
              </a:rPr>
              <a:t>, «Только работа и никакой игры делают Джека скучным малым».</a:t>
            </a:r>
          </a:p>
          <a:p>
            <a:pPr algn="ctr"/>
            <a:r>
              <a:rPr lang="ru-RU" sz="8000" dirty="0" err="1" smtClean="0">
                <a:solidFill>
                  <a:srgbClr val="002060"/>
                </a:solidFill>
              </a:rPr>
              <a:t>In</a:t>
            </a:r>
            <a:r>
              <a:rPr lang="ru-RU" sz="8000" dirty="0" smtClean="0">
                <a:solidFill>
                  <a:srgbClr val="002060"/>
                </a:solidFill>
              </a:rPr>
              <a:t> </a:t>
            </a:r>
            <a:r>
              <a:rPr lang="ru-RU" sz="8000" dirty="0" err="1" smtClean="0">
                <a:solidFill>
                  <a:srgbClr val="002060"/>
                </a:solidFill>
              </a:rPr>
              <a:t>Russia</a:t>
            </a:r>
            <a:r>
              <a:rPr lang="ru-RU" sz="8000" dirty="0" smtClean="0">
                <a:solidFill>
                  <a:srgbClr val="002060"/>
                </a:solidFill>
              </a:rPr>
              <a:t> </a:t>
            </a:r>
            <a:r>
              <a:rPr lang="ru-RU" sz="8000" dirty="0" err="1" smtClean="0">
                <a:solidFill>
                  <a:srgbClr val="002060"/>
                </a:solidFill>
              </a:rPr>
              <a:t>we</a:t>
            </a:r>
            <a:r>
              <a:rPr lang="ru-RU" sz="8000" dirty="0" smtClean="0">
                <a:solidFill>
                  <a:srgbClr val="002060"/>
                </a:solidFill>
              </a:rPr>
              <a:t> </a:t>
            </a:r>
            <a:r>
              <a:rPr lang="ru-RU" sz="8000" dirty="0" err="1" smtClean="0">
                <a:solidFill>
                  <a:srgbClr val="002060"/>
                </a:solidFill>
              </a:rPr>
              <a:t>say</a:t>
            </a:r>
            <a:r>
              <a:rPr lang="ru-RU" sz="8000" dirty="0" smtClean="0">
                <a:solidFill>
                  <a:srgbClr val="002060"/>
                </a:solidFill>
              </a:rPr>
              <a:t>, «Мешай дело с бездельем – проживешь век с весельем</a:t>
            </a:r>
            <a:r>
              <a:rPr lang="ru-RU" sz="8000" dirty="0" smtClean="0">
                <a:solidFill>
                  <a:srgbClr val="002060"/>
                </a:solidFill>
              </a:rPr>
              <a:t>».</a:t>
            </a:r>
            <a:endParaRPr lang="ru-RU" sz="80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500042"/>
            <a:ext cx="7772400" cy="5519758"/>
          </a:xfrm>
        </p:spPr>
        <p:txBody>
          <a:bodyPr numCol="2">
            <a:noAutofit/>
          </a:bodyPr>
          <a:lstStyle/>
          <a:p>
            <a:r>
              <a:rPr lang="en-US" sz="4800" dirty="0" smtClean="0">
                <a:solidFill>
                  <a:srgbClr val="002060"/>
                </a:solidFill>
              </a:rPr>
              <a:t>horse riding</a:t>
            </a:r>
          </a:p>
          <a:p>
            <a:r>
              <a:rPr lang="en-US" sz="4800" dirty="0" smtClean="0">
                <a:solidFill>
                  <a:srgbClr val="002060"/>
                </a:solidFill>
              </a:rPr>
              <a:t>playing games</a:t>
            </a:r>
          </a:p>
          <a:p>
            <a:r>
              <a:rPr lang="en-US" sz="4800" dirty="0" smtClean="0">
                <a:solidFill>
                  <a:srgbClr val="002060"/>
                </a:solidFill>
              </a:rPr>
              <a:t>taking photographs</a:t>
            </a:r>
          </a:p>
          <a:p>
            <a:r>
              <a:rPr lang="en-US" sz="4800" dirty="0" smtClean="0">
                <a:solidFill>
                  <a:srgbClr val="002060"/>
                </a:solidFill>
              </a:rPr>
              <a:t>doing sports</a:t>
            </a:r>
          </a:p>
          <a:p>
            <a:r>
              <a:rPr lang="en-US" sz="4800" dirty="0" smtClean="0">
                <a:solidFill>
                  <a:srgbClr val="002060"/>
                </a:solidFill>
              </a:rPr>
              <a:t>cooking</a:t>
            </a:r>
          </a:p>
          <a:p>
            <a:r>
              <a:rPr lang="en-US" sz="4800" dirty="0" smtClean="0">
                <a:solidFill>
                  <a:srgbClr val="002060"/>
                </a:solidFill>
              </a:rPr>
              <a:t>swimming</a:t>
            </a:r>
          </a:p>
          <a:p>
            <a:r>
              <a:rPr lang="en-US" sz="4800" dirty="0" smtClean="0">
                <a:solidFill>
                  <a:srgbClr val="002060"/>
                </a:solidFill>
              </a:rPr>
              <a:t>watching TV</a:t>
            </a:r>
          </a:p>
          <a:p>
            <a:r>
              <a:rPr lang="en-US" sz="4800" dirty="0" smtClean="0">
                <a:solidFill>
                  <a:srgbClr val="002060"/>
                </a:solidFill>
              </a:rPr>
              <a:t>shopping</a:t>
            </a:r>
          </a:p>
          <a:p>
            <a:r>
              <a:rPr lang="en-US" sz="4800" dirty="0" smtClean="0">
                <a:solidFill>
                  <a:srgbClr val="002060"/>
                </a:solidFill>
              </a:rPr>
              <a:t>dancing</a:t>
            </a:r>
          </a:p>
          <a:p>
            <a:r>
              <a:rPr lang="en-US" sz="4800" dirty="0" smtClean="0">
                <a:solidFill>
                  <a:srgbClr val="002060"/>
                </a:solidFill>
              </a:rPr>
              <a:t>collecting things</a:t>
            </a:r>
          </a:p>
          <a:p>
            <a:endParaRPr lang="ru-RU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500042"/>
            <a:ext cx="7772400" cy="5519758"/>
          </a:xfrm>
        </p:spPr>
        <p:txBody>
          <a:bodyPr numCol="2"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visiting theatre, museums</a:t>
            </a:r>
          </a:p>
          <a:p>
            <a:r>
              <a:rPr lang="en-US" sz="4000" dirty="0" smtClean="0">
                <a:solidFill>
                  <a:srgbClr val="002060"/>
                </a:solidFill>
              </a:rPr>
              <a:t>going to the cinema</a:t>
            </a:r>
          </a:p>
          <a:p>
            <a:r>
              <a:rPr lang="en-US" sz="4000" dirty="0" smtClean="0">
                <a:solidFill>
                  <a:srgbClr val="002060"/>
                </a:solidFill>
              </a:rPr>
              <a:t>gardening</a:t>
            </a:r>
          </a:p>
          <a:p>
            <a:r>
              <a:rPr lang="en-US" sz="4000" dirty="0" smtClean="0">
                <a:solidFill>
                  <a:srgbClr val="002060"/>
                </a:solidFill>
              </a:rPr>
              <a:t>travelling</a:t>
            </a:r>
          </a:p>
          <a:p>
            <a:r>
              <a:rPr lang="en-US" sz="4000" dirty="0" smtClean="0">
                <a:solidFill>
                  <a:srgbClr val="002060"/>
                </a:solidFill>
              </a:rPr>
              <a:t>playing chess</a:t>
            </a:r>
          </a:p>
          <a:p>
            <a:r>
              <a:rPr lang="en-US" sz="4000" dirty="0" smtClean="0">
                <a:solidFill>
                  <a:srgbClr val="002060"/>
                </a:solidFill>
              </a:rPr>
              <a:t>Drawing</a:t>
            </a:r>
          </a:p>
          <a:p>
            <a:r>
              <a:rPr lang="en-US" sz="4000" dirty="0" smtClean="0">
                <a:solidFill>
                  <a:srgbClr val="002060"/>
                </a:solidFill>
              </a:rPr>
              <a:t>learning foreign languages</a:t>
            </a:r>
          </a:p>
          <a:p>
            <a:r>
              <a:rPr lang="en-US" sz="4000" dirty="0" smtClean="0">
                <a:solidFill>
                  <a:srgbClr val="002060"/>
                </a:solidFill>
              </a:rPr>
              <a:t>playing computer games</a:t>
            </a:r>
          </a:p>
          <a:p>
            <a:r>
              <a:rPr lang="en-US" sz="4000" dirty="0" smtClean="0">
                <a:solidFill>
                  <a:srgbClr val="002060"/>
                </a:solidFill>
              </a:rPr>
              <a:t>doing puzzles</a:t>
            </a:r>
          </a:p>
          <a:p>
            <a:r>
              <a:rPr lang="en-US" sz="4000" dirty="0" smtClean="0">
                <a:solidFill>
                  <a:srgbClr val="002060"/>
                </a:solidFill>
              </a:rPr>
              <a:t>playing musical instruments</a:t>
            </a:r>
          </a:p>
          <a:p>
            <a:endParaRPr lang="en-US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b="1" dirty="0" smtClean="0"/>
              <a:t>Homework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Your </a:t>
            </a:r>
            <a:r>
              <a:rPr lang="en-US" sz="3600" dirty="0" smtClean="0"/>
              <a:t>home task is to write about your pastimes and hobbies. You can </a:t>
            </a:r>
            <a:r>
              <a:rPr lang="en-US" sz="3600" dirty="0" smtClean="0"/>
              <a:t>draw pictures </a:t>
            </a:r>
            <a:r>
              <a:rPr lang="en-US" sz="3600" dirty="0" smtClean="0"/>
              <a:t>or use photographs. The best variant is your computer presentation. Sent your letters </a:t>
            </a:r>
            <a:r>
              <a:rPr lang="en-US" sz="3600" dirty="0" smtClean="0"/>
              <a:t>on </a:t>
            </a:r>
            <a:r>
              <a:rPr lang="ru-RU" sz="3600" dirty="0" err="1" smtClean="0"/>
              <a:t>Email</a:t>
            </a:r>
            <a:r>
              <a:rPr lang="ru-RU" sz="3600" dirty="0" smtClean="0"/>
              <a:t> </a:t>
            </a:r>
            <a:r>
              <a:rPr lang="ru-RU" sz="3600" dirty="0" smtClean="0"/>
              <a:t>mashamart2803@mail.ru. Обратите внимание на оформления письма.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131</Words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Lesson</vt:lpstr>
      <vt:lpstr>Repeat</vt:lpstr>
      <vt:lpstr>Alphabet</vt:lpstr>
      <vt:lpstr>Слайд 4</vt:lpstr>
      <vt:lpstr>Слайд 5</vt:lpstr>
      <vt:lpstr>Слайд 6</vt:lpstr>
      <vt:lpstr>Слайд 7</vt:lpstr>
      <vt:lpstr>Слайд 8</vt:lpstr>
      <vt:lpstr>Homework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</dc:title>
  <dc:creator>Администратор</dc:creator>
  <cp:lastModifiedBy>Дмитрий Каленюк</cp:lastModifiedBy>
  <cp:revision>1</cp:revision>
  <dcterms:created xsi:type="dcterms:W3CDTF">2020-02-26T09:54:59Z</dcterms:created>
  <dcterms:modified xsi:type="dcterms:W3CDTF">2020-02-26T10:27:57Z</dcterms:modified>
</cp:coreProperties>
</file>