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3BA6C45-572C-4C05-8AEC-DE78363C6C7F}" type="datetimeFigureOut">
              <a:rPr lang="ru-RU" smtClean="0"/>
              <a:pPr/>
              <a:t>18.04.2013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791229-6F73-426A-937C-D94C6F1FCA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229199"/>
          </a:xfrm>
        </p:spPr>
        <p:txBody>
          <a:bodyPr>
            <a:normAutofit/>
          </a:bodyPr>
          <a:lstStyle/>
          <a:p>
            <a:r>
              <a:rPr lang="ru-RU" sz="3200" b="1" dirty="0"/>
              <a:t>Пелагея Яковлевна Кочина-Полубаринова – советский физик-гидроденамик академик Академии наук СССР.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445224"/>
            <a:ext cx="4067944" cy="14127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подготовили Емельянова А.В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Исянгулова Л.У.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202" y="332656"/>
            <a:ext cx="831561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Пелагея Яковлевна Кочина</a:t>
            </a:r>
            <a:endParaRPr lang="ru-RU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924944"/>
          </a:xfrm>
        </p:spPr>
        <p:txBody>
          <a:bodyPr>
            <a:normAutofit/>
          </a:bodyPr>
          <a:lstStyle/>
          <a:p>
            <a:pPr algn="r"/>
            <a:r>
              <a:rPr lang="ru-RU" sz="2000" dirty="0"/>
              <a:t>В 1940 г. Пелагея Яковлевна защищает диссертацию "Некоторые задачи установившегося движения грунтовых вод" на соискание ученой степени доктора физико-математических наук. С 1941 по 1947гг. - профессор кафедры высшей математики Московского нефтяного института им. И.М. Губкина. Одновременно - старший научный сотрудник (1939-1959), зав. отделом (с 1948) гидродинамики Института механики АН СССР (Москва). С 1959 по 1970 гг. зав. отделом прикладной гидродинамики Института гидродинамики Сибирского отделения АН СССР (Новосибирск); зав. кафедрой теоретической механики Новосибирского Государственного университета (1962-1970).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дмин\Desktop\ng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53238"/>
            <a:ext cx="5616624" cy="3604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</p:spPr>
        <p:txBody>
          <a:bodyPr>
            <a:normAutofit/>
          </a:bodyPr>
          <a:lstStyle/>
          <a:p>
            <a:r>
              <a:rPr lang="ru-RU" sz="2000" dirty="0"/>
              <a:t>В 1970г. Кочина возвращается в Москву на должность зав. отделом математических методов механики Института проблем механики АН СССР (1970-1987); с 1987 г. советник при дирекции Института проблем механики АН СССР. Пелагея Яковлевна - член-корреспондент Отделения технических наук (гидродинамика) </a:t>
            </a:r>
            <a:r>
              <a:rPr lang="ru-RU" sz="2000" dirty="0" smtClean="0"/>
              <a:t>c  </a:t>
            </a:r>
            <a:r>
              <a:rPr lang="ru-RU" sz="2000" dirty="0"/>
              <a:t>04.12.1946; Академик Сибирского отделения (механика, гидродинамика) c </a:t>
            </a:r>
            <a:r>
              <a:rPr lang="ru-RU" sz="2000" dirty="0" smtClean="0"/>
              <a:t> 28.03.1958</a:t>
            </a:r>
            <a:r>
              <a:rPr lang="ru-RU" sz="2000" dirty="0"/>
              <a:t>.</a:t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админ\Desktop\i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8112726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Круг научных интересов Пелагеи Яковлевны широк - от сложных вопросов теории до важнейших практических проблем, связанных с мелиорацией, гидротехническим строительством, водным хозяйством и нефтяной промышленностью. Она является общепризнанной главой советской школы теории фильтрации. Помимо работ по теории фильтрации ей принадлежит ряд исследований и по другим проблемам механики.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админ\Desktop\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489741" cy="6021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858000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Исследованиями по движению жидкостей в пористой среде Пелагея Яковлевна стала заниматься с 1937-1938 гг. Ее первые работы в этой области посвящены применению аналитической теории линейных дифференциальных уравнений, к решениям задач плоской установившейся фильтрации в гидротехнических сооружениях. Этот метод позволил решить важные задачи, ранее либо вовсе не решенные, либо имевшие громоздкое и практически неэффективное решение.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Кроме того, ряд работ Пелагеи Яковлевны в этот период был посвящен решению задач плоской установившейся фильтрации методом конформных отображений с учетом вида годографа скорости. Большое практическое значение имеют исследования по совместной фильтрации двух жидкостей различной плотности: задачи о неустановившемся движении под плотиной и задачи о стационарной линзе пресной воды, расположенной над бассейном соленой воды. Ряд работ Пелагея Яковлевна посвятила нефтяным задачам теории фильтрации.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6858000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Своими работами о притоке к скважинам в неоднородном по площади пласте, о движении контура нефтеносности, об обводнении нефтяных скважин и неустановившейся фильтрации с поверхностями разделов Пелагея Яковлевна внесла существенный вклад в изучение гидродинамики нефтяного пласта. Помимо исследований задач фильтрации в точной гидродинамической постановке П.Я.Кочина занималась разработкой гидравлической теории фильтрации в слоистых грунтах и потоках со свободной поверхностью.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Основные результаты работ Пелагеи Яковлевны обобщены в ее монографиях. Первая из них "Некоторые задачи плоского движения грунтовых вод" издана в 1942г. и в 1946 г. удостоена Государственной премии. Особенно большое значение имеет вторая монография- "Теория движения грунтовых вод", ставшая со времени ее выхода в свет в 1952 г. настольной книгой гидромехаников в Советском Союзе и за рубежом.</a:t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дмин\Desktop\f216d41bf2b7d4e0e8aed0f43f1eef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3600400" cy="5318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499992" cy="6858000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cs typeface="Times New Roman" pitchFamily="18" charset="0"/>
              </a:rPr>
              <a:t>Самый памятный день? Их у неё много. И все же из всех - это "день моего 70-летнего юбилея" - признается Пелагея Яковлевна. В мою честь был организован научный симпозиум по теории фильтрации; на этом симпозиуме мне вручили орден Ленина и Золотую Звезду Героя Социалистического Труда. Я счастлива и горда, благодарна партии и правительству за столь высокую оценку моего труда".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cs typeface="Times New Roman" pitchFamily="18" charset="0"/>
            </a:endParaRPr>
          </a:p>
        </p:txBody>
      </p:sp>
      <p:pic>
        <p:nvPicPr>
          <p:cNvPr id="11267" name="Picture 3" descr="C:\Users\админ\Desktop\OLenin2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569508" cy="4831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дмин\Desktop\220px-Кочина_Пелаге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-459432"/>
            <a:ext cx="6084168" cy="67155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72200" cy="6858000"/>
          </a:xfrm>
        </p:spPr>
        <p:txBody>
          <a:bodyPr>
            <a:normAutofit/>
          </a:bodyPr>
          <a:lstStyle/>
          <a:p>
            <a:pPr marL="623888"/>
            <a:r>
              <a:rPr lang="ru-RU" sz="2400" dirty="0" smtClean="0"/>
              <a:t>      </a:t>
            </a:r>
            <a:r>
              <a:rPr lang="ru-RU" sz="3200" b="1" i="1" dirty="0" smtClean="0"/>
              <a:t>Награды </a:t>
            </a:r>
            <a:r>
              <a:rPr lang="ru-RU" sz="3200" b="1" i="1" dirty="0"/>
              <a:t>и </a:t>
            </a:r>
            <a:r>
              <a:rPr lang="ru-RU" sz="3200" b="1" i="1" dirty="0" smtClean="0"/>
              <a:t>премии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Орден </a:t>
            </a:r>
            <a:r>
              <a:rPr lang="ru-RU" sz="2400" dirty="0"/>
              <a:t>Трудового Красного Знамени (1945</a:t>
            </a:r>
            <a:r>
              <a:rPr lang="ru-RU" sz="2400" dirty="0" smtClean="0"/>
              <a:t>); Сталинская </a:t>
            </a:r>
            <a:r>
              <a:rPr lang="ru-RU" sz="2400" dirty="0"/>
              <a:t>премия (1946);</a:t>
            </a:r>
            <a:br>
              <a:rPr lang="ru-RU" sz="2400" dirty="0"/>
            </a:br>
            <a:r>
              <a:rPr lang="ru-RU" sz="2400" dirty="0"/>
              <a:t>Орден Ленина (1953);</a:t>
            </a:r>
            <a:br>
              <a:rPr lang="ru-RU" sz="2400" dirty="0"/>
            </a:br>
            <a:r>
              <a:rPr lang="ru-RU" sz="2400" dirty="0"/>
              <a:t>Орден </a:t>
            </a:r>
            <a:r>
              <a:rPr lang="ru-RU" sz="2400" dirty="0" smtClean="0"/>
              <a:t>Ленина (1960</a:t>
            </a:r>
            <a:r>
              <a:rPr lang="ru-RU" sz="2400" dirty="0"/>
              <a:t>);</a:t>
            </a:r>
            <a:br>
              <a:rPr lang="ru-RU" sz="2400" dirty="0"/>
            </a:br>
            <a:r>
              <a:rPr lang="ru-RU" sz="2400" dirty="0"/>
              <a:t>Орден Ленина (1967);</a:t>
            </a:r>
            <a:br>
              <a:rPr lang="ru-RU" sz="2400" dirty="0"/>
            </a:br>
            <a:r>
              <a:rPr lang="ru-RU" sz="2400" dirty="0"/>
              <a:t>Герой Социалистического Труда (1969);</a:t>
            </a:r>
            <a:br>
              <a:rPr lang="ru-RU" sz="2400" dirty="0"/>
            </a:br>
            <a:r>
              <a:rPr lang="ru-RU" sz="2400" dirty="0"/>
              <a:t>Орден Ленина (1969, вместе со званием Героя Соц. Труда);</a:t>
            </a:r>
            <a:br>
              <a:rPr lang="ru-RU" sz="2400" dirty="0"/>
            </a:br>
            <a:r>
              <a:rPr lang="ru-RU" sz="2400" dirty="0"/>
              <a:t>Орден Октябрьской Революции (1975);</a:t>
            </a:r>
            <a:br>
              <a:rPr lang="ru-RU" sz="2400" dirty="0"/>
            </a:br>
            <a:r>
              <a:rPr lang="ru-RU" sz="2400" dirty="0"/>
              <a:t>Орден Дружбы народов (1979);</a:t>
            </a:r>
            <a:br>
              <a:rPr lang="ru-RU" sz="2400" dirty="0"/>
            </a:br>
            <a:r>
              <a:rPr lang="ru-RU" sz="2400" dirty="0"/>
              <a:t>Золотая медаль имени Келдыша (1996);</a:t>
            </a:r>
            <a:br>
              <a:rPr lang="ru-RU" sz="2400" dirty="0"/>
            </a:br>
            <a:r>
              <a:rPr lang="ru-RU" sz="2400" dirty="0"/>
              <a:t>Орден «За заслуги перед Отечеством» III степени (1999);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0"/>
            <a:ext cx="5148064" cy="685800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Пелагея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Яковлевна Кочина родилась в Астрахани. В 1921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окончила физико-математический факультет Петроградского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университета.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1925 году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вышла замуж за Николая Евграфовича Кочина. С 1925 по 1931 годы преподавала в Ленинградском институте путей сообщения. С 1931 по 1935 годы — в Институте инженеров гражданского воздушного флота. В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1940 году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защитила диссертацию на соискание учёной степени доктора физико-математических наук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3888432" cy="5191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/>
              <a:t>4 декабря 1946 </a:t>
            </a:r>
            <a:r>
              <a:rPr lang="ru-RU" sz="2400" dirty="0" smtClean="0"/>
              <a:t>года была </a:t>
            </a:r>
            <a:r>
              <a:rPr lang="ru-RU" sz="2400" dirty="0"/>
              <a:t>избрана членом-корреспондентом Академии наук СССР по специальности «гидродинамика». При голосовании она набрала одинаковое число голосов с А. А. Дородницыным, и тот снял свою кандидатуру, чтобы обеспечить избрание профессору-женщине, вдове своего учителя Н.Е. Кочина. 28 марта 1958 года Кочину избрали академиком по специальности «механика и гидродинамика». </a:t>
            </a:r>
            <a:br>
              <a:rPr lang="ru-RU" sz="2400" dirty="0"/>
            </a:br>
            <a:r>
              <a:rPr lang="ru-RU" sz="2400" dirty="0"/>
              <a:t>Вошла в первоначальный состав Национального комитета СССР по теоретической и прикладной механике (1956).</a:t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womsci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248472" cy="5296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9289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Память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700" dirty="0"/>
              <a:t>В честь Пелагеи Яковлевны и её мужа назван астероид </a:t>
            </a:r>
            <a:r>
              <a:rPr lang="ru-RU" sz="2700" dirty="0" smtClean="0"/>
              <a:t>676  </a:t>
            </a:r>
            <a:r>
              <a:rPr lang="ru-RU" sz="2700" dirty="0"/>
              <a:t>Кочины.</a:t>
            </a:r>
            <a:br>
              <a:rPr lang="ru-RU" sz="2700" dirty="0"/>
            </a:br>
            <a:r>
              <a:rPr lang="ru-RU" sz="2700" dirty="0"/>
              <a:t>Сибирским отделением Российской академии наук учреждена премия имени Кочиной, которая вручается «за работы в области механики подземных вод и водных проблем, истории науки».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koc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08200"/>
            <a:ext cx="8316416" cy="474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/>
              <a:t>Из книги Пелагеи Яковлевны "Воспоминания": "Родилась я в хороший день-1 мая (1899 г), но когда наша страна перешла на новое летоисчисление, пришлось "испортить" день рождения, перенеся его на 13 мая. Крестили меня 4 мая, а так как в этот день по календарю значилась святая Пелагея, то я получила ее имя, доставившее мне в молодости много огорчений... Все это происходило в селе Верхний </a:t>
            </a:r>
            <a:r>
              <a:rPr lang="ru-RU" sz="2200" dirty="0" smtClean="0"/>
              <a:t>Хутор </a:t>
            </a:r>
            <a:r>
              <a:rPr lang="ru-RU" sz="2200" dirty="0"/>
              <a:t>Астраханской губернии"... Отец, скромный счетовод, привил любовь к чтению и познанию. В книжном шкафу стояли серьезные книги Бебеля, Сенеки, сочинения русских писателей. Мечтая дать детям образование, отец перевозит семью в Петербург.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3568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392488" cy="5827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400" dirty="0"/>
              <a:t>Работы Пелагеи Яковлевны отличаются законченностью и точностью. Она всегда стремится довести свои исследования до численного результата, производя с большим искусством и изяществом очень сложные вычисления. Помимо математических вопросов, она уделяет большое внимание истории науки. Ряд ее исследований посвящен жизни и творчеству выдающейся русской женщины, столь похожей на Пелагею Яковлевну и столь же не похожей - математика Софьи Васильевны Ковалевской.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\Desktop\1291811286_0076-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3486"/>
            <a:ext cx="4499992" cy="6184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fil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9144000" cy="39936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212976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Начав свое образование в Астраханской, а затем Петроградской Покровской женских гимназиях, Пелагея Яковлевна поступила на Бестужевские женские курсы, которые позднее слились с Петроградским университетом, и в 1921 г. блестяще окончила курс физико-математического факультета. Она училась у прекрасных наставников: Н. И. Билибина, известного педагога, в гимназии у Н. Н. Гернет, на курсах у И. М. Виноградова, А. А. Маркова, В. И. Смирнова, А. А. Фридмана в университете.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photo_97-99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132856"/>
            <a:ext cx="6696744" cy="44371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1328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Трудовую деятельность П.Я.Кочина начала в 1918 г. библиотекарем Высших женских курсов. С 1919 по 1927 гг. она работает в Ленинградской геофизической обсерватории в должности вычислителя, адъюнкта-физика, заведующего отделом теоретической метеорологии.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36912"/>
          </a:xfrm>
        </p:spPr>
        <p:txBody>
          <a:bodyPr>
            <a:normAutofit fontScale="90000"/>
          </a:bodyPr>
          <a:lstStyle/>
          <a:p>
            <a:pPr algn="r"/>
            <a:r>
              <a:rPr lang="ru-RU" sz="2000" dirty="0"/>
              <a:t>С 1925 по 1937 гг. ведет педагогическую работу в ВуЗах Ленинграда: преподаватель математики в Ленинградском институте инженеров путей сообщения, в институте инженеров гражданского воздушного флота (1924-1935); зав. кафедрой высшей математики Московского гидрометеорологического института (1935-1937). Ее деятельность в системе Академии наук СССР начинается с 1935 г. Научный сотрудник 1-го разряда, старший научный сотрудник Математического института АН СССР им. Стеклова (1935-1939); зав. кафедрой математики Московского авиационного технологического института (1937-1941)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\Desktop\220px-University-StPeterburg-p1030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96952"/>
            <a:ext cx="5724128" cy="3861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</TotalTime>
  <Words>959</Words>
  <Application>Microsoft Office PowerPoint</Application>
  <PresentationFormat>Экран (4:3)</PresentationFormat>
  <Paragraphs>21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Пелагея Яковлевна Кочина-Полубаринова – советский физик-гидроденамик академик Академии наук СССР. </vt:lpstr>
      <vt:lpstr>       Пелагея Яковлевна Кочина родилась в Астрахани. В 1921 году окончила физико-математический факультет Петроградского университета. В 1925 году вышла замуж за Николая Евграфовича Кочина. С 1925 по 1931 годы преподавала в Ленинградском институте путей сообщения. С 1931 по 1935 годы — в Институте инженеров гражданского воздушного флота. В 1940 году защитила диссертацию на соискание учёной степени доктора физико-математических наук.  </vt:lpstr>
      <vt:lpstr>4 декабря 1946 года была избрана членом-корреспондентом Академии наук СССР по специальности «гидродинамика». При голосовании она набрала одинаковое число голосов с А. А. Дородницыным, и тот снял свою кандидатуру, чтобы обеспечить избрание профессору-женщине, вдове своего учителя Н.Е. Кочина. 28 марта 1958 года Кочину избрали академиком по специальности «механика и гидродинамика».  Вошла в первоначальный состав Национального комитета СССР по теоретической и прикладной механике (1956). </vt:lpstr>
      <vt:lpstr>Память В честь Пелагеи Яковлевны и её мужа назван астероид 676  Кочины. Сибирским отделением Российской академии наук учреждена премия имени Кочиной, которая вручается «за работы в области механики подземных вод и водных проблем, истории науки». </vt:lpstr>
      <vt:lpstr>Из книги Пелагеи Яковлевны "Воспоминания": "Родилась я в хороший день-1 мая (1899 г), но когда наша страна перешла на новое летоисчисление, пришлось "испортить" день рождения, перенеся его на 13 мая. Крестили меня 4 мая, а так как в этот день по календарю значилась святая Пелагея, то я получила ее имя, доставившее мне в молодости много огорчений... Все это происходило в селе Верхний Хутор Астраханской губернии"... Отец, скромный счетовод, привил любовь к чтению и познанию. В книжном шкафу стояли серьезные книги Бебеля, Сенеки, сочинения русских писателей. Мечтая дать детям образование, отец перевозит семью в Петербург. </vt:lpstr>
      <vt:lpstr>Работы Пелагеи Яковлевны отличаются законченностью и точностью. Она всегда стремится довести свои исследования до численного результата, производя с большим искусством и изяществом очень сложные вычисления. Помимо математических вопросов, она уделяет большое внимание истории науки. Ряд ее исследований посвящен жизни и творчеству выдающейся русской женщины, столь похожей на Пелагею Яковлевну и столь же не похожей - математика Софьи Васильевны Ковалевской. </vt:lpstr>
      <vt:lpstr>Начав свое образование в Астраханской, а затем Петроградской Покровской женских гимназиях, Пелагея Яковлевна поступила на Бестужевские женские курсы, которые позднее слились с Петроградским университетом, и в 1921 г. блестяще окончила курс физико-математического факультета. Она училась у прекрасных наставников: Н. И. Билибина, известного педагога, в гимназии у Н. Н. Гернет, на курсах у И. М. Виноградова, А. А. Маркова, В. И. Смирнова, А. А. Фридмана в университете. </vt:lpstr>
      <vt:lpstr>Трудовую деятельность П.Я.Кочина начала в 1918 г. библиотекарем Высших женских курсов. С 1919 по 1927 гг. она работает в Ленинградской геофизической обсерватории в должности вычислителя, адъюнкта-физика, заведующего отделом теоретической метеорологии.</vt:lpstr>
      <vt:lpstr>С 1925 по 1937 гг. ведет педагогическую работу в ВуЗах Ленинграда: преподаватель математики в Ленинградском институте инженеров путей сообщения, в институте инженеров гражданского воздушного флота (1924-1935); зав. кафедрой высшей математики Московского гидрометеорологического института (1935-1937). Ее деятельность в системе Академии наук СССР начинается с 1935 г. Научный сотрудник 1-го разряда, старший научный сотрудник Математического института АН СССР им. Стеклова (1935-1939); зав. кафедрой математики Московского авиационного технологического института (1937-1941)</vt:lpstr>
      <vt:lpstr>В 1940 г. Пелагея Яковлевна защищает диссертацию "Некоторые задачи установившегося движения грунтовых вод" на соискание ученой степени доктора физико-математических наук. С 1941 по 1947гг. - профессор кафедры высшей математики Московского нефтяного института им. И.М. Губкина. Одновременно - старший научный сотрудник (1939-1959), зав. отделом (с 1948) гидродинамики Института механики АН СССР (Москва). С 1959 по 1970 гг. зав. отделом прикладной гидродинамики Института гидродинамики Сибирского отделения АН СССР (Новосибирск); зав. кафедрой теоретической механики Новосибирского Государственного университета (1962-1970).</vt:lpstr>
      <vt:lpstr>В 1970г. Кочина возвращается в Москву на должность зав. отделом математических методов механики Института проблем механики АН СССР (1970-1987); с 1987 г. советник при дирекции Института проблем механики АН СССР. Пелагея Яковлевна - член-корреспондент Отделения технических наук (гидродинамика) c  04.12.1946; Академик Сибирского отделения (механика, гидродинамика) c  28.03.1958. </vt:lpstr>
      <vt:lpstr>Круг научных интересов Пелагеи Яковлевны широк - от сложных вопросов теории до важнейших практических проблем, связанных с мелиорацией, гидротехническим строительством, водным хозяйством и нефтяной промышленностью. Она является общепризнанной главой советской школы теории фильтрации. Помимо работ по теории фильтрации ей принадлежит ряд исследований и по другим проблемам механики.</vt:lpstr>
      <vt:lpstr>Исследованиями по движению жидкостей в пористой среде Пелагея Яковлевна стала заниматься с 1937-1938 гг. Ее первые работы в этой области посвящены применению аналитической теории линейных дифференциальных уравнений, к решениям задач плоской установившейся фильтрации в гидротехнических сооружениях. Этот метод позволил решить важные задачи, ранее либо вовсе не решенные, либо имевшие громоздкое и практически неэффективное решение.</vt:lpstr>
      <vt:lpstr>Кроме того, ряд работ Пелагеи Яковлевны в этот период был посвящен решению задач плоской установившейся фильтрации методом конформных отображений с учетом вида годографа скорости. Большое практическое значение имеют исследования по совместной фильтрации двух жидкостей различной плотности: задачи о неустановившемся движении под плотиной и задачи о стационарной линзе пресной воды, расположенной над бассейном соленой воды. Ряд работ Пелагея Яковлевна посвятила нефтяным задачам теории фильтрации.</vt:lpstr>
      <vt:lpstr>Своими работами о притоке к скважинам в неоднородном по площади пласте, о движении контура нефтеносности, об обводнении нефтяных скважин и неустановившейся фильтрации с поверхностями разделов Пелагея Яковлевна внесла существенный вклад в изучение гидродинамики нефтяного пласта. Помимо исследований задач фильтрации в точной гидродинамической постановке П.Я.Кочина занималась разработкой гидравлической теории фильтрации в слоистых грунтах и потоках со свободной поверхностью.</vt:lpstr>
      <vt:lpstr>Основные результаты работ Пелагеи Яковлевны обобщены в ее монографиях. Первая из них "Некоторые задачи плоского движения грунтовых вод" издана в 1942г. и в 1946 г. удостоена Государственной премии. Особенно большое значение имеет вторая монография- "Теория движения грунтовых вод", ставшая со времени ее выхода в свет в 1952 г. настольной книгой гидромехаников в Советском Союзе и за рубежом. </vt:lpstr>
      <vt:lpstr>Самый памятный день? Их у неё много. И все же из всех - это "день моего 70-летнего юбилея" - признается Пелагея Яковлевна. В мою честь был организован научный симпозиум по теории фильтрации; на этом симпозиуме мне вручили орден Ленина и Золотую Звезду Героя Социалистического Труда. Я счастлива и горда, благодарна партии и правительству за столь высокую оценку моего труда". </vt:lpstr>
      <vt:lpstr>      Награды и премии Орден Трудового Красного Знамени (1945); Сталинская премия (1946); Орден Ленина (1953); Орден Ленина (1960); Орден Ленина (1967); Герой Социалистического Труда (1969); Орден Ленина (1969, вместе со званием Героя Соц. Труда); Орден Октябрьской Революции (1975); Орден Дружбы народов (1979); Золотая медаль имени Келдыша (1996); Орден «За заслуги перед Отечеством» III степени (1999);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Пелагея Яковлевна Кочина родилась в Астрахани. В 1921 году окончила физико-математический факультет Петроградского университета. В 1925 году вышла замуж за Николая Евграфовича Кочина. С 1925 по 1931 годы преподавала в Ленинградском институте путей сообщения. С 1931 по 1935 годы — в Институте инженеров гражданского воздушного флота. В 1940 году защитила диссертацию на соискание учёной степени доктора физико-математических наук.</dc:title>
  <dc:creator>админ</dc:creator>
  <cp:lastModifiedBy>админ</cp:lastModifiedBy>
  <cp:revision>8</cp:revision>
  <dcterms:created xsi:type="dcterms:W3CDTF">2013-04-17T18:24:44Z</dcterms:created>
  <dcterms:modified xsi:type="dcterms:W3CDTF">2013-04-18T07:54:18Z</dcterms:modified>
</cp:coreProperties>
</file>