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4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9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31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22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069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5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58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14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2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86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C0E9-68D8-459A-BAA3-69244E698AD5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98B6F-EF6A-40AC-80F6-7A73BB5C8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8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016223"/>
          </a:xfrm>
        </p:spPr>
        <p:txBody>
          <a:bodyPr/>
          <a:lstStyle/>
          <a:p>
            <a:r>
              <a:rPr lang="ru-RU" dirty="0" smtClean="0"/>
              <a:t>Почему в лесу нужно соблюдать тишину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483768" y="3978454"/>
            <a:ext cx="4464496" cy="145535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3314" name="Picture 2" descr="http://xn----8sbirdcwdj7bl2hk.xn--p1ai/images/200/177/03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18457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039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dnr.ru/upload/000/u0/1/7/b8f07b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70485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751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442fz.volganet.ru/upload/iblock/8c9/Listo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815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0-tub-ru.yandex.net/i?id=94ac538326bf58ddd94e4e62624bb2a9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2088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284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0-tub-ru.yandex.net/i?id=eccc0f6812d5ac33105fec11895ea9ec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4887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673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654343fe1b255c8bd4431a24b50df2a5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488832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85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3041087b19235a93ec1190b8bfba544c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89" y="486548"/>
            <a:ext cx="8261775" cy="582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191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9eb/00136ada-79205ae4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68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261658/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859288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556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esent5.com/presentation/3/177168642_437629115.pdf-img/177168642_437629115.pdf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858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248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up/datas/113000/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1369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04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6d3/000bb31a-57971c8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0891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5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myslide.ru/documents_7/7eaefea59d77a9c7ba3599237cff3e55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74" y="476672"/>
            <a:ext cx="8121089" cy="565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279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5.infourok.ru/uploads/ex/02a2/000ebc29-53734a8e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584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6167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Почему в лесу нужно соблюдать тишину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 лесу нужно соблюдать тишину</dc:title>
  <dc:creator>USER</dc:creator>
  <cp:lastModifiedBy>USER</cp:lastModifiedBy>
  <cp:revision>5</cp:revision>
  <dcterms:created xsi:type="dcterms:W3CDTF">2020-11-09T11:09:28Z</dcterms:created>
  <dcterms:modified xsi:type="dcterms:W3CDTF">2020-11-09T11:51:37Z</dcterms:modified>
</cp:coreProperties>
</file>