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64" r:id="rId6"/>
    <p:sldId id="259" r:id="rId7"/>
    <p:sldId id="262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rct=j&amp;q=&amp;esrc=s&amp;source=images&amp;cd=&amp;cad=rja&amp;uact=8&amp;ved=2ahUKEwinxKaE_KHgAhVJ1ywKHT1ZDGUQjRx6BAgBEAU&amp;url=https://ppt-online.org/139541&amp;psig=AOvVaw1h0WpQTpA0undPhnigZw0Z&amp;ust=1549365797209440" TargetMode="External"/><Relationship Id="rId2" Type="http://schemas.openxmlformats.org/officeDocument/2006/relationships/hyperlink" Target="https://www.google.com/url?sa=i&amp;rct=j&amp;q=&amp;esrc=s&amp;source=images&amp;cd=&amp;ved=2ahUKEwjCr_Gw-qHgAhUBBywKHXpSAqkQjRx6BAgBEAU&amp;url=https://ppt-online.org/79982&amp;psig=AOvVaw34ojxtBqt1959z94thycrj&amp;ust=1549365452765993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hyperlink" Target="http://nb-forum.ru/useful/advices/x-z-y-pokoleni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google.com/url?sa=i&amp;rct=j&amp;q=&amp;esrc=s&amp;source=images&amp;cd=&amp;cad=rja&amp;uact=8&amp;ved=2ahUKEwjjxa7l_aHgAhWMOSwKHQYVBooQjRx6BAgBEAU&amp;url=https://www.youtube.com/watch?v=ZfEO_54TKX0&amp;psig=AOvVaw0ETKkzfMJWCOfRAgdNRKL3&amp;ust=1549366383737737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ПОКОЛЕНИЕ</a:t>
            </a:r>
            <a:endParaRPr lang="ru-RU" sz="6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cdn.allfun.md/2015/04/24/15/553a3c721d58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132856"/>
            <a:ext cx="6192688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Поколение </a:t>
            </a:r>
            <a:r>
              <a:rPr lang="en-US" b="1" dirty="0" smtClean="0">
                <a:solidFill>
                  <a:srgbClr val="002060"/>
                </a:solidFill>
              </a:rPr>
              <a:t>Z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479085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9388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Другие названия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Z-тов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10795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«цифровой человек»;</a:t>
            </a:r>
          </a:p>
          <a:p>
            <a:pPr marL="10795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iПоколение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10795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Центениалы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079500"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en-US" sz="2800" dirty="0" err="1" smtClean="0">
                <a:solidFill>
                  <a:srgbClr val="002060"/>
                </a:solidFill>
              </a:rPr>
              <a:t>Homelanders</a:t>
            </a:r>
            <a:r>
              <a:rPr lang="ru-RU" sz="2800" dirty="0" smtClean="0">
                <a:solidFill>
                  <a:srgbClr val="002060"/>
                </a:solidFill>
              </a:rPr>
              <a:t> (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домашнее поколение)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10795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поколение ЯЯЯ.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 descr="http://womo.ua/wp-content/uploads/2015/05/gen-z-670x300-14331917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149080"/>
            <a:ext cx="7776864" cy="24974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5013176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Теорию Поколений создали американские ученые Вильям Штраус и Нейл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Хоув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 1991 году. 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Image result for Нейл Хоув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608138"/>
            <a:ext cx="4486275" cy="3362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Image result for Вильям Штраус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1608138"/>
            <a:ext cx="4486275" cy="3362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Image result for Вильям Штраус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1268760"/>
            <a:ext cx="5250557" cy="3362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00483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Адаптацию  Теории Поколений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России в 2003-2004 году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 команда под руководством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Евгении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Шамис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Image result for Евгении Шамис фото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068960"/>
            <a:ext cx="5981700" cy="3362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980728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ПОКОЛЕНИЕ – это группа людей, рождённых в определённый временной период, испытавших влияние одних и тех же событий и особенностей воспитания, с похожими ценностями, которые формируют личность.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Образование и наука, Люди, 140 лет ТГУ, #ВзрывМозга, ТГУ, поколения теория поколения евгения шамис поколение х миллениумы хоумлендеры Бэби-бумеры, иксы, хоумлендеры. Чем на самом деле отличаются поколения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221088"/>
            <a:ext cx="8424936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коление z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856895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Выделяют следующие типы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05800" cy="12127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Поколение Z – характерные черты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67544" y="836712"/>
            <a:ext cx="799288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умеют отлично работать с любой информацией;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быстро развиваются;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могут делать одновременно несколько дел (писать сообщение, слушать музыку, играть в компьютерную игру и учить уроки);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«клиповое» мышление;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одаренность и быстрое включение в интересующую их информацию;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плохое запоминание (всю информацию при случае можно посмотреть в сети).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нацеленность на быстрый результат;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Клиповое мышление – феномен современности, плюсы и минусы клипового мышл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5229200"/>
            <a:ext cx="6286500" cy="14329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76672"/>
            <a:ext cx="842493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Поколение Z – характерные черты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980728"/>
            <a:ext cx="8496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гиперактивность;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менее работоспособны;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эгоцентричны и эгоистичны;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рассеянны, раздражимы, возбудимы, впечатлительны; непоседливы, менее послушны;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склонность к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интровертированности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личности и к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аутизации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ифантилизм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более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социопатичны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идеалистичны и мечтательны.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2530" name="Picture 2" descr="https://www.respnews.ru/sites/default/files/styles/galleria_zoom/public/content-images/preview/2017/10/05/giperaktivnost2.jpg?itok=i87fIN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789040"/>
            <a:ext cx="4176464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51520" y="732625"/>
            <a:ext cx="8568952" cy="596056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оснащенность классов современными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гаджетами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вместо учебников – электронные книги и пособия;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индивидуальный подход к каждому ученику вместо обычной «уравниловки»;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мотивации и здоровой конкуренции среди учащихся;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сложные темы подавать в виде презентаций с наглядными образами и минимумом текста;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часть тестовых заданий должна быть в форме компьютерной игры (например,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квеста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использовать на уроках активные формы (дискуссии, беседы, диалоги);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давать обратную связи, использовать систему поощрений;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привлечение в школы и другие учебные заведения людей, достигших успеха в той или иной области;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обучение коммуникативным и социальным навыкам;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развитие эмоционального интеллекта;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занятия на сплочение команды и принятие совместных решений.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305800" cy="57832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Как учить и воспитывать поколение</a:t>
            </a:r>
            <a:r>
              <a:rPr lang="en-US" sz="4000" b="1" dirty="0" smtClean="0">
                <a:solidFill>
                  <a:srgbClr val="002060"/>
                </a:solidFill>
              </a:rPr>
              <a:t> Z</a:t>
            </a:r>
            <a:r>
              <a:rPr lang="ru-RU" sz="4000" b="1" dirty="0" smtClean="0">
                <a:solidFill>
                  <a:srgbClr val="002060"/>
                </a:solidFill>
              </a:rPr>
              <a:t>?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214</TotalTime>
  <Words>324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ПОКОЛЕНИЕ</vt:lpstr>
      <vt:lpstr>Поколение Z</vt:lpstr>
      <vt:lpstr>Слайд 3</vt:lpstr>
      <vt:lpstr>Адаптацию  Теории Поколений  для России в 2003-2004 году  выполнила команда под руководством  Евгении Шамис</vt:lpstr>
      <vt:lpstr>Слайд 5</vt:lpstr>
      <vt:lpstr>Выделяют следующие типы </vt:lpstr>
      <vt:lpstr>Поколение Z – характерные черты </vt:lpstr>
      <vt:lpstr>Слайд 8</vt:lpstr>
      <vt:lpstr>Как учить и воспитывать поколение Z?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ПОКОЛЕНИЕ</dc:title>
  <dc:creator>Александр Смирнов</dc:creator>
  <cp:lastModifiedBy>user</cp:lastModifiedBy>
  <cp:revision>26</cp:revision>
  <dcterms:created xsi:type="dcterms:W3CDTF">2019-02-04T10:37:22Z</dcterms:created>
  <dcterms:modified xsi:type="dcterms:W3CDTF">2019-02-06T05:46:28Z</dcterms:modified>
</cp:coreProperties>
</file>