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67" r:id="rId2"/>
    <p:sldId id="268" r:id="rId3"/>
    <p:sldId id="269" r:id="rId4"/>
    <p:sldId id="270" r:id="rId5"/>
    <p:sldId id="271" r:id="rId6"/>
    <p:sldId id="272" r:id="rId7"/>
    <p:sldId id="273" r:id="rId8"/>
  </p:sldIdLst>
  <p:sldSz cx="12188825"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CF1AB2-1976-4502-BF36-3FF5EA21886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06" autoAdjust="0"/>
  </p:normalViewPr>
  <p:slideViewPr>
    <p:cSldViewPr>
      <p:cViewPr varScale="1">
        <p:scale>
          <a:sx n="88" d="100"/>
          <a:sy n="88" d="100"/>
        </p:scale>
        <p:origin x="494" y="62"/>
      </p:cViewPr>
      <p:guideLst>
        <p:guide pos="3839"/>
        <p:guide orient="horz" pos="216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072"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E1A6996F-9140-45FD-B3F9-371DD8D7763D}" type="datetime1">
              <a:rPr lang="ru-RU" smtClean="0"/>
              <a:t>09.11.2020</a:t>
            </a:fld>
            <a:endParaRPr lang="ru-RU" dirty="0"/>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84AF2C6B-0C1B-4F88-BCBA-898BA50DE788}" type="slidenum">
              <a:rPr lang="ru-RU" smtClean="0"/>
              <a:t>‹#›</a:t>
            </a:fld>
            <a:endParaRPr lang="ru-RU" dirty="0"/>
          </a:p>
        </p:txBody>
      </p:sp>
    </p:spTree>
    <p:extLst>
      <p:ext uri="{BB962C8B-B14F-4D97-AF65-F5344CB8AC3E}">
        <p14:creationId xmlns:p14="http://schemas.microsoft.com/office/powerpoint/2010/main" val="24109302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ru-RU" noProof="0"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B63A6F-4E7A-4E6E-9012-F96274AEF6B2}" type="datetime1">
              <a:rPr lang="ru-RU" smtClean="0"/>
              <a:pPr/>
              <a:t>09.11.2020</a:t>
            </a:fld>
            <a:endParaRPr lang="ru-RU" dirty="0"/>
          </a:p>
        </p:txBody>
      </p:sp>
      <p:sp>
        <p:nvSpPr>
          <p:cNvPr id="4" name="Образ слайда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ru-RU" noProof="0"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noProof="0" dirty="0" smtClean="0"/>
              <a:t>Щелкните, чтобы изменить стили текста образца слайда</a:t>
            </a:r>
          </a:p>
          <a:p>
            <a:pPr lvl="1" rtl="0"/>
            <a:r>
              <a:rPr lang="ru-RU" noProof="0" dirty="0" smtClean="0"/>
              <a:t>Второй уровень</a:t>
            </a:r>
          </a:p>
          <a:p>
            <a:pPr lvl="2" rtl="0"/>
            <a:r>
              <a:rPr lang="ru-RU" noProof="0" dirty="0" smtClean="0"/>
              <a:t>Третий уровень</a:t>
            </a:r>
          </a:p>
          <a:p>
            <a:pPr lvl="3" rtl="0"/>
            <a:r>
              <a:rPr lang="ru-RU" noProof="0" dirty="0" smtClean="0"/>
              <a:t>Четвертый уровень</a:t>
            </a:r>
          </a:p>
          <a:p>
            <a:pPr lvl="4" rtl="0"/>
            <a:r>
              <a:rPr lang="ru-RU" noProof="0" dirty="0" smtClean="0"/>
              <a:t>Пятый уровень</a:t>
            </a:r>
            <a:endParaRPr lang="ru-RU" noProof="0" dirty="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ru-RU" noProof="0"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3F8E53BB-F993-49A1-9E37-CA3E5BE0709B}" type="slidenum">
              <a:rPr lang="ru-RU" noProof="0" smtClean="0"/>
              <a:t>‹#›</a:t>
            </a:fld>
            <a:endParaRPr lang="ru-RU" noProof="0" dirty="0"/>
          </a:p>
        </p:txBody>
      </p:sp>
    </p:spTree>
    <p:extLst>
      <p:ext uri="{BB962C8B-B14F-4D97-AF65-F5344CB8AC3E}">
        <p14:creationId xmlns:p14="http://schemas.microsoft.com/office/powerpoint/2010/main" val="6098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rtl="0"/>
            <a:fld id="{3F8E53BB-F993-49A1-9E37-CA3E5BE0709B}" type="slidenum">
              <a:rPr lang="ru-RU" smtClean="0"/>
              <a:t>1</a:t>
            </a:fld>
            <a:endParaRPr lang="ru-RU" dirty="0"/>
          </a:p>
        </p:txBody>
      </p:sp>
    </p:spTree>
    <p:extLst>
      <p:ext uri="{BB962C8B-B14F-4D97-AF65-F5344CB8AC3E}">
        <p14:creationId xmlns:p14="http://schemas.microsoft.com/office/powerpoint/2010/main" val="3341586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12188825" cy="4449836"/>
          </a:xfrm>
          <a:custGeom>
            <a:avLst/>
            <a:gdLst>
              <a:gd name="connsiteX0" fmla="*/ 0 w 12188825"/>
              <a:gd name="connsiteY0" fmla="*/ 0 h 5545334"/>
              <a:gd name="connsiteX1" fmla="*/ 12188825 w 12188825"/>
              <a:gd name="connsiteY1" fmla="*/ 0 h 5545334"/>
              <a:gd name="connsiteX2" fmla="*/ 12188825 w 12188825"/>
              <a:gd name="connsiteY2" fmla="*/ 4181566 h 5545334"/>
              <a:gd name="connsiteX3" fmla="*/ 6105607 w 12188825"/>
              <a:gd name="connsiteY3" fmla="*/ 4449836 h 5545334"/>
              <a:gd name="connsiteX4" fmla="*/ 1 w 12188825"/>
              <a:gd name="connsiteY4" fmla="*/ 4179342 h 5545334"/>
              <a:gd name="connsiteX5" fmla="*/ 1 w 12188825"/>
              <a:gd name="connsiteY5" fmla="*/ 5545334 h 5545334"/>
              <a:gd name="connsiteX6" fmla="*/ 0 w 12188825"/>
              <a:gd name="connsiteY6" fmla="*/ 0 h 5545334"/>
              <a:gd name="connsiteX0" fmla="*/ 0 w 12188825"/>
              <a:gd name="connsiteY0" fmla="*/ 0 h 4449836"/>
              <a:gd name="connsiteX1" fmla="*/ 12188825 w 12188825"/>
              <a:gd name="connsiteY1" fmla="*/ 0 h 4449836"/>
              <a:gd name="connsiteX2" fmla="*/ 12188825 w 12188825"/>
              <a:gd name="connsiteY2" fmla="*/ 4181566 h 4449836"/>
              <a:gd name="connsiteX3" fmla="*/ 6105607 w 12188825"/>
              <a:gd name="connsiteY3" fmla="*/ 4449836 h 4449836"/>
              <a:gd name="connsiteX4" fmla="*/ 1 w 12188825"/>
              <a:gd name="connsiteY4" fmla="*/ 4179342 h 4449836"/>
              <a:gd name="connsiteX5" fmla="*/ 0 w 12188825"/>
              <a:gd name="connsiteY5" fmla="*/ 0 h 4449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825" h="4449836">
                <a:moveTo>
                  <a:pt x="0" y="0"/>
                </a:moveTo>
                <a:lnTo>
                  <a:pt x="12188825" y="0"/>
                </a:lnTo>
                <a:lnTo>
                  <a:pt x="12188825" y="4181566"/>
                </a:lnTo>
                <a:cubicBezTo>
                  <a:pt x="10420785" y="4351787"/>
                  <a:pt x="8336850" y="4449836"/>
                  <a:pt x="6105607" y="4449836"/>
                </a:cubicBezTo>
                <a:cubicBezTo>
                  <a:pt x="3864934" y="4449836"/>
                  <a:pt x="1772815" y="4350957"/>
                  <a:pt x="1" y="4179342"/>
                </a:cubicBezTo>
                <a:cubicBezTo>
                  <a:pt x="1" y="2786228"/>
                  <a:pt x="0" y="1393114"/>
                  <a:pt x="0" y="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7" name="Прямоугольник 12"/>
          <p:cNvSpPr/>
          <p:nvPr/>
        </p:nvSpPr>
        <p:spPr>
          <a:xfrm flipV="1">
            <a:off x="1" y="4179342"/>
            <a:ext cx="12188824" cy="1785092"/>
          </a:xfrm>
          <a:custGeom>
            <a:avLst/>
            <a:gdLst/>
            <a:ahLst/>
            <a:cxnLst/>
            <a:rect l="l" t="t" r="r" b="b"/>
            <a:pathLst>
              <a:path w="12188824" h="1785092">
                <a:moveTo>
                  <a:pt x="0" y="0"/>
                </a:moveTo>
                <a:lnTo>
                  <a:pt x="12188824" y="0"/>
                </a:lnTo>
                <a:lnTo>
                  <a:pt x="12188824" y="1782868"/>
                </a:lnTo>
                <a:cubicBezTo>
                  <a:pt x="10420784" y="1612647"/>
                  <a:pt x="8336849" y="1514598"/>
                  <a:pt x="6105606" y="1514598"/>
                </a:cubicBezTo>
                <a:cubicBezTo>
                  <a:pt x="3864933" y="1514598"/>
                  <a:pt x="1772814" y="1613477"/>
                  <a:pt x="0" y="178509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 name="Прямоугольник 16"/>
          <p:cNvSpPr/>
          <p:nvPr/>
        </p:nvSpPr>
        <p:spPr>
          <a:xfrm flipV="1">
            <a:off x="0" y="4232668"/>
            <a:ext cx="12188825" cy="2625332"/>
          </a:xfrm>
          <a:custGeom>
            <a:avLst/>
            <a:gdLst/>
            <a:ahLst/>
            <a:cxnLst/>
            <a:rect l="l" t="t" r="r" b="b"/>
            <a:pathLst>
              <a:path w="12188825" h="2625332">
                <a:moveTo>
                  <a:pt x="12188819" y="2625332"/>
                </a:moveTo>
                <a:lnTo>
                  <a:pt x="12188819" y="1143000"/>
                </a:lnTo>
                <a:lnTo>
                  <a:pt x="12188819" y="1066800"/>
                </a:lnTo>
                <a:lnTo>
                  <a:pt x="12188825" y="1066800"/>
                </a:lnTo>
                <a:lnTo>
                  <a:pt x="12188825" y="0"/>
                </a:lnTo>
                <a:lnTo>
                  <a:pt x="1" y="0"/>
                </a:lnTo>
                <a:lnTo>
                  <a:pt x="1" y="762000"/>
                </a:lnTo>
                <a:lnTo>
                  <a:pt x="1" y="893566"/>
                </a:lnTo>
                <a:lnTo>
                  <a:pt x="0" y="893566"/>
                </a:lnTo>
                <a:lnTo>
                  <a:pt x="0" y="2417303"/>
                </a:lnTo>
                <a:cubicBezTo>
                  <a:pt x="1730673" y="2256633"/>
                  <a:pt x="3842817" y="2181652"/>
                  <a:pt x="6121030" y="2221419"/>
                </a:cubicBezTo>
                <a:cubicBezTo>
                  <a:pt x="8380478" y="2260858"/>
                  <a:pt x="10472741" y="2407392"/>
                  <a:pt x="12188819" y="2625332"/>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Заголовок 1"/>
          <p:cNvSpPr>
            <a:spLocks noGrp="1"/>
          </p:cNvSpPr>
          <p:nvPr>
            <p:ph type="ctrTitle"/>
          </p:nvPr>
        </p:nvSpPr>
        <p:spPr>
          <a:xfrm>
            <a:off x="1522413" y="1371600"/>
            <a:ext cx="9144000" cy="2743200"/>
          </a:xfrm>
        </p:spPr>
        <p:txBody>
          <a:bodyPr rtlCol="0">
            <a:noAutofit/>
          </a:bodyPr>
          <a:lstStyle>
            <a:lvl1pPr>
              <a:lnSpc>
                <a:spcPct val="85000"/>
              </a:lnSpc>
              <a:defRPr sz="6600"/>
            </a:lvl1pPr>
          </a:lstStyle>
          <a:p>
            <a:pPr rtl="0"/>
            <a:r>
              <a:rPr lang="ru-RU" noProof="0" smtClean="0"/>
              <a:t>Образец заголовка</a:t>
            </a:r>
            <a:endParaRPr lang="ru-RU" noProof="0" dirty="0"/>
          </a:p>
        </p:txBody>
      </p:sp>
      <p:sp>
        <p:nvSpPr>
          <p:cNvPr id="5" name="Текст 4"/>
          <p:cNvSpPr>
            <a:spLocks noGrp="1"/>
          </p:cNvSpPr>
          <p:nvPr>
            <p:ph type="body" sz="quarter" idx="10"/>
          </p:nvPr>
        </p:nvSpPr>
        <p:spPr>
          <a:xfrm>
            <a:off x="1499616" y="4800600"/>
            <a:ext cx="7333488" cy="1371600"/>
          </a:xfrm>
        </p:spPr>
        <p:txBody>
          <a:bodyPr rtlCol="0"/>
          <a:lstStyle>
            <a:lvl1pPr marL="0" indent="0">
              <a:spcBef>
                <a:spcPts val="0"/>
              </a:spcBef>
              <a:buFontTx/>
              <a:buNone/>
              <a:defRPr/>
            </a:lvl1pPr>
            <a:lvl2pPr marL="279082" indent="0">
              <a:buNone/>
              <a:defRPr/>
            </a:lvl2pPr>
          </a:lstStyle>
          <a:p>
            <a:pPr lvl="0" rtl="0"/>
            <a:r>
              <a:rPr lang="ru-RU" noProof="0" smtClean="0"/>
              <a:t>Образец текста</a:t>
            </a:r>
          </a:p>
        </p:txBody>
      </p:sp>
    </p:spTree>
    <p:extLst>
      <p:ext uri="{BB962C8B-B14F-4D97-AF65-F5344CB8AC3E}">
        <p14:creationId xmlns:p14="http://schemas.microsoft.com/office/powerpoint/2010/main" val="174110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Прямоугольник 12"/>
          <p:cNvSpPr/>
          <p:nvPr userDrawn="1"/>
        </p:nvSpPr>
        <p:spPr>
          <a:xfrm>
            <a:off x="7466013" y="1"/>
            <a:ext cx="4722806" cy="6353183"/>
          </a:xfrm>
          <a:custGeom>
            <a:avLst/>
            <a:gdLst/>
            <a:ahLst/>
            <a:cxnLst/>
            <a:rect l="l" t="t" r="r" b="b"/>
            <a:pathLst>
              <a:path w="4722806" h="6353183">
                <a:moveTo>
                  <a:pt x="0" y="0"/>
                </a:moveTo>
                <a:lnTo>
                  <a:pt x="4722806" y="0"/>
                </a:lnTo>
                <a:lnTo>
                  <a:pt x="4722806" y="6098225"/>
                </a:lnTo>
                <a:cubicBezTo>
                  <a:pt x="3319459" y="6233334"/>
                  <a:pt x="1717095" y="6322975"/>
                  <a:pt x="0" y="6353183"/>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11" name="Прямоугольник 12"/>
          <p:cNvSpPr/>
          <p:nvPr/>
        </p:nvSpPr>
        <p:spPr>
          <a:xfrm flipV="1">
            <a:off x="1" y="6096000"/>
            <a:ext cx="12188824" cy="762000"/>
          </a:xfrm>
          <a:custGeom>
            <a:avLst/>
            <a:gdLst/>
            <a:ahLst/>
            <a:cxnLst/>
            <a:rect l="l" t="t" r="r" b="b"/>
            <a:pathLst>
              <a:path w="12188824" h="762000">
                <a:moveTo>
                  <a:pt x="0" y="762000"/>
                </a:moveTo>
                <a:cubicBezTo>
                  <a:pt x="1772814" y="590385"/>
                  <a:pt x="3864933" y="491506"/>
                  <a:pt x="6105606" y="491506"/>
                </a:cubicBezTo>
                <a:cubicBezTo>
                  <a:pt x="8336849" y="491506"/>
                  <a:pt x="10420784" y="589555"/>
                  <a:pt x="12188824" y="759776"/>
                </a:cubicBezTo>
                <a:lnTo>
                  <a:pt x="12188824" y="0"/>
                </a:lnTo>
                <a:lnTo>
                  <a:pt x="0" y="0"/>
                </a:lnTo>
                <a:close/>
              </a:path>
            </a:pathLst>
          </a:custGeom>
          <a:solidFill>
            <a:schemeClr val="bg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12" name="Прямоугольник 12"/>
          <p:cNvSpPr/>
          <p:nvPr/>
        </p:nvSpPr>
        <p:spPr>
          <a:xfrm flipV="1">
            <a:off x="3" y="6158960"/>
            <a:ext cx="12188823" cy="699040"/>
          </a:xfrm>
          <a:custGeom>
            <a:avLst/>
            <a:gdLst/>
            <a:ahLst/>
            <a:cxnLst/>
            <a:rect l="l" t="t" r="r" b="b"/>
            <a:pathLst>
              <a:path w="12188823" h="699040">
                <a:moveTo>
                  <a:pt x="12188823" y="699040"/>
                </a:moveTo>
                <a:lnTo>
                  <a:pt x="12188823" y="0"/>
                </a:lnTo>
                <a:lnTo>
                  <a:pt x="0" y="0"/>
                </a:lnTo>
                <a:lnTo>
                  <a:pt x="0" y="609601"/>
                </a:lnTo>
                <a:cubicBezTo>
                  <a:pt x="1772814" y="437986"/>
                  <a:pt x="4065905" y="369154"/>
                  <a:pt x="6105606" y="384827"/>
                </a:cubicBezTo>
                <a:cubicBezTo>
                  <a:pt x="8126376" y="400355"/>
                  <a:pt x="10427037" y="530961"/>
                  <a:pt x="12188823" y="69904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Заголовок 1"/>
          <p:cNvSpPr>
            <a:spLocks noGrp="1"/>
          </p:cNvSpPr>
          <p:nvPr>
            <p:ph type="title"/>
          </p:nvPr>
        </p:nvSpPr>
        <p:spPr bwMode="black">
          <a:xfrm>
            <a:off x="7923211" y="457200"/>
            <a:ext cx="3781439" cy="3276600"/>
          </a:xfrm>
        </p:spPr>
        <p:txBody>
          <a:bodyPr rtlCol="0" anchor="b">
            <a:noAutofit/>
          </a:bodyPr>
          <a:lstStyle>
            <a:lvl1pPr algn="l">
              <a:defRPr sz="4000" b="0">
                <a:solidFill>
                  <a:schemeClr val="tx1"/>
                </a:solidFill>
              </a:defRPr>
            </a:lvl1pPr>
          </a:lstStyle>
          <a:p>
            <a:pPr rtl="0"/>
            <a:r>
              <a:rPr lang="ru-RU" noProof="0" smtClean="0"/>
              <a:t>Образец заголовка</a:t>
            </a:r>
            <a:endParaRPr lang="ru-RU" noProof="0" dirty="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3026" y="0"/>
            <a:ext cx="7469039" cy="6366494"/>
          </a:xfrm>
          <a:custGeom>
            <a:avLst/>
            <a:gdLst>
              <a:gd name="connsiteX0" fmla="*/ 0 w 7469039"/>
              <a:gd name="connsiteY0" fmla="*/ 0 h 6508480"/>
              <a:gd name="connsiteX1" fmla="*/ 7469039 w 7469039"/>
              <a:gd name="connsiteY1" fmla="*/ 0 h 6508480"/>
              <a:gd name="connsiteX2" fmla="*/ 7469039 w 7469039"/>
              <a:gd name="connsiteY2" fmla="*/ 6353183 h 6508480"/>
              <a:gd name="connsiteX3" fmla="*/ 6108633 w 7469039"/>
              <a:gd name="connsiteY3" fmla="*/ 6366494 h 6508480"/>
              <a:gd name="connsiteX4" fmla="*/ 3027 w 7469039"/>
              <a:gd name="connsiteY4" fmla="*/ 6096000 h 6508480"/>
              <a:gd name="connsiteX5" fmla="*/ 3027 w 7469039"/>
              <a:gd name="connsiteY5" fmla="*/ 6508480 h 6508480"/>
              <a:gd name="connsiteX6" fmla="*/ 0 w 7469039"/>
              <a:gd name="connsiteY6" fmla="*/ 0 h 6508480"/>
              <a:gd name="connsiteX0" fmla="*/ 0 w 7469039"/>
              <a:gd name="connsiteY0" fmla="*/ 0 h 6366494"/>
              <a:gd name="connsiteX1" fmla="*/ 7469039 w 7469039"/>
              <a:gd name="connsiteY1" fmla="*/ 0 h 6366494"/>
              <a:gd name="connsiteX2" fmla="*/ 7469039 w 7469039"/>
              <a:gd name="connsiteY2" fmla="*/ 6353183 h 6366494"/>
              <a:gd name="connsiteX3" fmla="*/ 6108633 w 7469039"/>
              <a:gd name="connsiteY3" fmla="*/ 6366494 h 6366494"/>
              <a:gd name="connsiteX4" fmla="*/ 3027 w 7469039"/>
              <a:gd name="connsiteY4" fmla="*/ 6096000 h 6366494"/>
              <a:gd name="connsiteX5" fmla="*/ 0 w 7469039"/>
              <a:gd name="connsiteY5" fmla="*/ 0 h 6366494"/>
              <a:gd name="connsiteX0" fmla="*/ 0 w 7469039"/>
              <a:gd name="connsiteY0" fmla="*/ 0 h 6366494"/>
              <a:gd name="connsiteX1" fmla="*/ 7469039 w 7469039"/>
              <a:gd name="connsiteY1" fmla="*/ 0 h 6366494"/>
              <a:gd name="connsiteX2" fmla="*/ 7469039 w 7469039"/>
              <a:gd name="connsiteY2" fmla="*/ 6353183 h 6366494"/>
              <a:gd name="connsiteX3" fmla="*/ 6108633 w 7469039"/>
              <a:gd name="connsiteY3" fmla="*/ 6366494 h 6366494"/>
              <a:gd name="connsiteX4" fmla="*/ 645 w 7469039"/>
              <a:gd name="connsiteY4" fmla="*/ 6096000 h 6366494"/>
              <a:gd name="connsiteX5" fmla="*/ 0 w 7469039"/>
              <a:gd name="connsiteY5" fmla="*/ 0 h 6366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9039" h="6366494">
                <a:moveTo>
                  <a:pt x="0" y="0"/>
                </a:moveTo>
                <a:lnTo>
                  <a:pt x="7469039" y="0"/>
                </a:lnTo>
                <a:lnTo>
                  <a:pt x="7469039" y="6353183"/>
                </a:lnTo>
                <a:cubicBezTo>
                  <a:pt x="7022837" y="6362323"/>
                  <a:pt x="6568869" y="6366494"/>
                  <a:pt x="6108633" y="6366494"/>
                </a:cubicBezTo>
                <a:cubicBezTo>
                  <a:pt x="3867960" y="6366494"/>
                  <a:pt x="1773459" y="6267615"/>
                  <a:pt x="645" y="6096000"/>
                </a:cubicBezTo>
                <a:lnTo>
                  <a:pt x="0" y="0"/>
                </a:lnTo>
                <a:close/>
              </a:path>
            </a:pathLst>
          </a:custGeom>
          <a:noFill/>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smtClean="0"/>
              <a:t>Вставка рисунка</a:t>
            </a:r>
            <a:endParaRPr lang="ru-RU" noProof="0" dirty="0"/>
          </a:p>
        </p:txBody>
      </p:sp>
      <p:sp>
        <p:nvSpPr>
          <p:cNvPr id="4" name="Текст 3"/>
          <p:cNvSpPr>
            <a:spLocks noGrp="1"/>
          </p:cNvSpPr>
          <p:nvPr>
            <p:ph type="body" sz="half" idx="2"/>
          </p:nvPr>
        </p:nvSpPr>
        <p:spPr>
          <a:xfrm>
            <a:off x="7923211" y="3962400"/>
            <a:ext cx="3781439" cy="1828800"/>
          </a:xfrm>
        </p:spPr>
        <p:txBody>
          <a:bodyPr rtlCol="0">
            <a:normAutofit/>
          </a:bodyPr>
          <a:lstStyle>
            <a:lvl1pPr marL="0" indent="0">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6" name="Нижний колонтитул 5"/>
          <p:cNvSpPr>
            <a:spLocks noGrp="1"/>
          </p:cNvSpPr>
          <p:nvPr>
            <p:ph type="ftr" sz="quarter" idx="11"/>
          </p:nvPr>
        </p:nvSpPr>
        <p:spPr bwMode="white"/>
        <p:txBody>
          <a:bodyPr rtlCol="0"/>
          <a:lstStyle>
            <a:lvl1pPr>
              <a:defRPr>
                <a:solidFill>
                  <a:schemeClr val="bg1"/>
                </a:solidFill>
              </a:defRPr>
            </a:lvl1pPr>
          </a:lstStyle>
          <a:p>
            <a:pPr rtl="0"/>
            <a:r>
              <a:rPr lang="ru-RU" noProof="0" dirty="0" smtClean="0"/>
              <a:t>Добавить нижний колонтитул</a:t>
            </a:r>
            <a:endParaRPr lang="ru-RU" noProof="0" dirty="0"/>
          </a:p>
        </p:txBody>
      </p:sp>
      <p:sp>
        <p:nvSpPr>
          <p:cNvPr id="5" name="Дата 4"/>
          <p:cNvSpPr>
            <a:spLocks noGrp="1"/>
          </p:cNvSpPr>
          <p:nvPr>
            <p:ph type="dt" sz="half" idx="10"/>
          </p:nvPr>
        </p:nvSpPr>
        <p:spPr bwMode="white"/>
        <p:txBody>
          <a:bodyPr rtlCol="0"/>
          <a:lstStyle>
            <a:lvl1pPr>
              <a:defRPr>
                <a:solidFill>
                  <a:schemeClr val="bg1"/>
                </a:solidFill>
              </a:defRPr>
            </a:lvl1pPr>
          </a:lstStyle>
          <a:p>
            <a:pPr rtl="0"/>
            <a:fld id="{3823929A-3E92-418D-A066-FED05B31E9AD}" type="datetime1">
              <a:rPr lang="ru-RU" noProof="0" smtClean="0"/>
              <a:t>09.11.2020</a:t>
            </a:fld>
            <a:endParaRPr lang="ru-RU" noProof="0" dirty="0"/>
          </a:p>
        </p:txBody>
      </p:sp>
      <p:sp>
        <p:nvSpPr>
          <p:cNvPr id="7" name="Номер слайда 6"/>
          <p:cNvSpPr>
            <a:spLocks noGrp="1"/>
          </p:cNvSpPr>
          <p:nvPr>
            <p:ph type="sldNum" sz="quarter" idx="12"/>
          </p:nvPr>
        </p:nvSpPr>
        <p:spPr bwMode="white"/>
        <p:txBody>
          <a:bodyPr rtlCol="0"/>
          <a:lstStyle>
            <a:lvl1pPr>
              <a:defRPr>
                <a:solidFill>
                  <a:schemeClr val="bg1"/>
                </a:solidFill>
              </a:defRPr>
            </a:lvl1pPr>
          </a:lstStyle>
          <a:p>
            <a:pPr rtl="0"/>
            <a:fld id="{5382E9EE-A870-438B-947A-FF671DFAFC96}" type="slidenum">
              <a:rPr lang="ru-RU" noProof="0" smtClean="0"/>
              <a:pPr/>
              <a:t>‹#›</a:t>
            </a:fld>
            <a:endParaRPr lang="ru-RU" noProof="0" dirty="0"/>
          </a:p>
        </p:txBody>
      </p:sp>
    </p:spTree>
    <p:extLst>
      <p:ext uri="{BB962C8B-B14F-4D97-AF65-F5344CB8AC3E}">
        <p14:creationId xmlns:p14="http://schemas.microsoft.com/office/powerpoint/2010/main" val="673497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rtlCol="0"/>
          <a:lstStyle>
            <a:lvl1pPr>
              <a:defRPr/>
            </a:lvl1pPr>
            <a:lvl5pPr>
              <a:defRPr/>
            </a:lvl5pPr>
            <a:lvl6pPr>
              <a:defRPr/>
            </a:lvl6pPr>
            <a:lvl7pPr>
              <a:defRPr/>
            </a:lvl7pPr>
            <a:lvl8pPr>
              <a:defRPr/>
            </a:lvl8pPr>
            <a:lvl9pPr>
              <a:defRPr/>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p:txBody>
          <a:bodyPr rtlCol="0"/>
          <a:lstStyle/>
          <a:p>
            <a:pPr rtl="0"/>
            <a:fld id="{2C9E7C67-C2BD-4941-A346-AB738764299A}" type="datetime1">
              <a:rPr lang="ru-RU" noProof="0" smtClean="0"/>
              <a:t>09.11.2020</a:t>
            </a:fld>
            <a:endParaRPr lang="ru-RU" noProof="0" dirty="0"/>
          </a:p>
        </p:txBody>
      </p:sp>
      <p:sp>
        <p:nvSpPr>
          <p:cNvPr id="6" name="Номер слайда 5"/>
          <p:cNvSpPr>
            <a:spLocks noGrp="1"/>
          </p:cNvSpPr>
          <p:nvPr>
            <p:ph type="sldNum" sz="quarter" idx="12"/>
          </p:nvPr>
        </p:nvSpPr>
        <p:spPr/>
        <p:txBody>
          <a:bodyPr rtlCol="0"/>
          <a:lstStyle/>
          <a:p>
            <a:pPr rtl="0"/>
            <a:fld id="{5382E9EE-A870-438B-947A-FF671DFAFC96}" type="slidenum">
              <a:rPr lang="ru-RU" noProof="0" smtClean="0"/>
              <a:t>‹#›</a:t>
            </a:fld>
            <a:endParaRPr lang="ru-RU" noProof="0" dirty="0"/>
          </a:p>
        </p:txBody>
      </p:sp>
    </p:spTree>
    <p:extLst>
      <p:ext uri="{BB962C8B-B14F-4D97-AF65-F5344CB8AC3E}">
        <p14:creationId xmlns:p14="http://schemas.microsoft.com/office/powerpoint/2010/main" val="62593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Прямоугольник 12"/>
          <p:cNvSpPr/>
          <p:nvPr/>
        </p:nvSpPr>
        <p:spPr>
          <a:xfrm flipV="1">
            <a:off x="1" y="6096000"/>
            <a:ext cx="12188824" cy="762000"/>
          </a:xfrm>
          <a:custGeom>
            <a:avLst/>
            <a:gdLst/>
            <a:ahLst/>
            <a:cxnLst/>
            <a:rect l="l" t="t" r="r" b="b"/>
            <a:pathLst>
              <a:path w="12188824" h="762000">
                <a:moveTo>
                  <a:pt x="0" y="762000"/>
                </a:moveTo>
                <a:cubicBezTo>
                  <a:pt x="1772814" y="590385"/>
                  <a:pt x="3864933" y="491506"/>
                  <a:pt x="6105606" y="491506"/>
                </a:cubicBezTo>
                <a:cubicBezTo>
                  <a:pt x="8336849" y="491506"/>
                  <a:pt x="10420784" y="589555"/>
                  <a:pt x="12188824" y="759776"/>
                </a:cubicBezTo>
                <a:lnTo>
                  <a:pt x="12188824" y="0"/>
                </a:lnTo>
                <a:lnTo>
                  <a:pt x="0" y="0"/>
                </a:lnTo>
                <a:close/>
              </a:path>
            </a:pathLst>
          </a:custGeom>
          <a:solidFill>
            <a:schemeClr val="bg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 name="Прямоугольник 12"/>
          <p:cNvSpPr/>
          <p:nvPr/>
        </p:nvSpPr>
        <p:spPr>
          <a:xfrm flipV="1">
            <a:off x="3" y="6158960"/>
            <a:ext cx="12188823" cy="699040"/>
          </a:xfrm>
          <a:custGeom>
            <a:avLst/>
            <a:gdLst/>
            <a:ahLst/>
            <a:cxnLst/>
            <a:rect l="l" t="t" r="r" b="b"/>
            <a:pathLst>
              <a:path w="12188823" h="699040">
                <a:moveTo>
                  <a:pt x="12188823" y="699040"/>
                </a:moveTo>
                <a:lnTo>
                  <a:pt x="12188823" y="0"/>
                </a:lnTo>
                <a:lnTo>
                  <a:pt x="0" y="0"/>
                </a:lnTo>
                <a:lnTo>
                  <a:pt x="0" y="609601"/>
                </a:lnTo>
                <a:cubicBezTo>
                  <a:pt x="1772814" y="437986"/>
                  <a:pt x="4065905" y="369154"/>
                  <a:pt x="6105606" y="384827"/>
                </a:cubicBezTo>
                <a:cubicBezTo>
                  <a:pt x="8126376" y="400355"/>
                  <a:pt x="10427037" y="530961"/>
                  <a:pt x="12188823" y="69904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Вертикальный заголовок 1"/>
          <p:cNvSpPr>
            <a:spLocks noGrp="1"/>
          </p:cNvSpPr>
          <p:nvPr>
            <p:ph type="title" orient="vert"/>
          </p:nvPr>
        </p:nvSpPr>
        <p:spPr bwMode="black">
          <a:xfrm>
            <a:off x="9294812" y="274639"/>
            <a:ext cx="1371602" cy="5897561"/>
          </a:xfrm>
        </p:spPr>
        <p:txBody>
          <a:bodyPr vert="eaVert" rtlCol="0"/>
          <a:lstStyle>
            <a:lvl1pPr>
              <a:defRPr>
                <a:solidFill>
                  <a:schemeClr val="tx1"/>
                </a:solidFill>
              </a:defRPr>
            </a:lvl1pPr>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a:xfrm>
            <a:off x="1522413" y="274639"/>
            <a:ext cx="7619999" cy="5884321"/>
          </a:xfrm>
        </p:spPr>
        <p:txBody>
          <a:bodyPr vert="eaVert" rtlCol="0"/>
          <a:lstStyle>
            <a:lvl1pPr>
              <a:defRPr/>
            </a:lvl1pPr>
            <a:lvl5pPr>
              <a:defRPr/>
            </a:lvl5pPr>
            <a:lvl6pPr>
              <a:defRPr baseline="0"/>
            </a:lvl6pPr>
            <a:lvl7pPr>
              <a:defRPr baseline="0"/>
            </a:lvl7pPr>
            <a:lvl8pPr>
              <a:defRPr baseline="0"/>
            </a:lvl8pPr>
            <a:lvl9pPr>
              <a:defRPr baseline="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bwMode="white"/>
        <p:txBody>
          <a:bodyPr rtlCol="0"/>
          <a:lstStyle>
            <a:lvl1pPr>
              <a:defRPr>
                <a:solidFill>
                  <a:schemeClr val="bg1"/>
                </a:solidFill>
              </a:defRPr>
            </a:lvl1pPr>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bwMode="white"/>
        <p:txBody>
          <a:bodyPr rtlCol="0"/>
          <a:lstStyle>
            <a:lvl1pPr>
              <a:defRPr>
                <a:solidFill>
                  <a:schemeClr val="bg1"/>
                </a:solidFill>
              </a:defRPr>
            </a:lvl1pPr>
          </a:lstStyle>
          <a:p>
            <a:pPr rtl="0"/>
            <a:fld id="{6D11529E-5616-40BC-9FEC-DF0036DB0CE3}" type="datetime1">
              <a:rPr lang="ru-RU" noProof="0" smtClean="0"/>
              <a:t>09.11.2020</a:t>
            </a:fld>
            <a:endParaRPr lang="ru-RU" noProof="0" dirty="0"/>
          </a:p>
        </p:txBody>
      </p:sp>
      <p:sp>
        <p:nvSpPr>
          <p:cNvPr id="6" name="Номер слайда 5"/>
          <p:cNvSpPr>
            <a:spLocks noGrp="1"/>
          </p:cNvSpPr>
          <p:nvPr>
            <p:ph type="sldNum" sz="quarter" idx="12"/>
          </p:nvPr>
        </p:nvSpPr>
        <p:spPr bwMode="white"/>
        <p:txBody>
          <a:bodyPr rtlCol="0"/>
          <a:lstStyle>
            <a:lvl1pPr>
              <a:defRPr>
                <a:solidFill>
                  <a:schemeClr val="bg1"/>
                </a:solidFill>
              </a:defRPr>
            </a:lvl1pPr>
          </a:lstStyle>
          <a:p>
            <a:pPr rtl="0"/>
            <a:fld id="{5382E9EE-A870-438B-947A-FF671DFAFC96}" type="slidenum">
              <a:rPr lang="ru-RU" noProof="0" smtClean="0"/>
              <a:pPr/>
              <a:t>‹#›</a:t>
            </a:fld>
            <a:endParaRPr lang="ru-RU" noProof="0" dirty="0"/>
          </a:p>
        </p:txBody>
      </p:sp>
    </p:spTree>
    <p:extLst>
      <p:ext uri="{BB962C8B-B14F-4D97-AF65-F5344CB8AC3E}">
        <p14:creationId xmlns:p14="http://schemas.microsoft.com/office/powerpoint/2010/main" val="4185769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idx="1"/>
          </p:nvPr>
        </p:nvSpPr>
        <p:spPr/>
        <p:txBody>
          <a:bodyPr rtlCol="0"/>
          <a:lstStyle>
            <a:lvl1pPr>
              <a:defRPr/>
            </a:lvl1pPr>
            <a:lvl5pPr>
              <a:defRPr/>
            </a:lvl5pPr>
            <a:lvl6pPr>
              <a:defRPr/>
            </a:lvl6pPr>
            <a:lvl7pPr>
              <a:defRPr/>
            </a:lvl7pPr>
            <a:lvl8pPr>
              <a:defRPr/>
            </a:lvl8pPr>
            <a:lvl9pPr>
              <a:defRPr baseline="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Нижний колонтитул 4"/>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p:txBody>
          <a:bodyPr rtlCol="0"/>
          <a:lstStyle/>
          <a:p>
            <a:pPr rtl="0"/>
            <a:fld id="{FBC470CF-00B8-4C99-93AC-7762F18616F8}" type="datetime1">
              <a:rPr lang="ru-RU" noProof="0" smtClean="0"/>
              <a:t>09.11.2020</a:t>
            </a:fld>
            <a:endParaRPr lang="ru-RU" noProof="0" dirty="0"/>
          </a:p>
        </p:txBody>
      </p:sp>
      <p:sp>
        <p:nvSpPr>
          <p:cNvPr id="6" name="Номер слайда 5"/>
          <p:cNvSpPr>
            <a:spLocks noGrp="1"/>
          </p:cNvSpPr>
          <p:nvPr>
            <p:ph type="sldNum" sz="quarter" idx="12"/>
          </p:nvPr>
        </p:nvSpPr>
        <p:spPr/>
        <p:txBody>
          <a:bodyPr rtlCol="0"/>
          <a:lstStyle/>
          <a:p>
            <a:pPr rtl="0"/>
            <a:fld id="{5382E9EE-A870-438B-947A-FF671DFAFC96}" type="slidenum">
              <a:rPr lang="ru-RU" noProof="0" smtClean="0"/>
              <a:t>‹#›</a:t>
            </a:fld>
            <a:endParaRPr lang="ru-RU" noProof="0" dirty="0"/>
          </a:p>
        </p:txBody>
      </p:sp>
    </p:spTree>
    <p:extLst>
      <p:ext uri="{BB962C8B-B14F-4D97-AF65-F5344CB8AC3E}">
        <p14:creationId xmlns:p14="http://schemas.microsoft.com/office/powerpoint/2010/main" val="2245627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с фотографией">
    <p:spTree>
      <p:nvGrpSpPr>
        <p:cNvPr id="1" name=""/>
        <p:cNvGrpSpPr/>
        <p:nvPr/>
      </p:nvGrpSpPr>
      <p:grpSpPr>
        <a:xfrm>
          <a:off x="0" y="0"/>
          <a:ext cx="0" cy="0"/>
          <a:chOff x="0" y="0"/>
          <a:chExt cx="0" cy="0"/>
        </a:xfrm>
      </p:grpSpPr>
      <p:sp>
        <p:nvSpPr>
          <p:cNvPr id="12" name="Прямоугольник 11"/>
          <p:cNvSpPr/>
          <p:nvPr/>
        </p:nvSpPr>
        <p:spPr>
          <a:xfrm flipH="1">
            <a:off x="0" y="0"/>
            <a:ext cx="12188825" cy="3245754"/>
          </a:xfrm>
          <a:custGeom>
            <a:avLst/>
            <a:gdLst/>
            <a:ahLst/>
            <a:cxnLst/>
            <a:rect l="l" t="t" r="r" b="b"/>
            <a:pathLst>
              <a:path w="12188825" h="3245754">
                <a:moveTo>
                  <a:pt x="12188825" y="0"/>
                </a:moveTo>
                <a:lnTo>
                  <a:pt x="0" y="0"/>
                </a:lnTo>
                <a:lnTo>
                  <a:pt x="1" y="2975260"/>
                </a:lnTo>
                <a:cubicBezTo>
                  <a:pt x="1772815" y="3146875"/>
                  <a:pt x="3864934" y="3245754"/>
                  <a:pt x="6105607" y="3245754"/>
                </a:cubicBezTo>
                <a:cubicBezTo>
                  <a:pt x="8336850" y="3245754"/>
                  <a:pt x="10420785" y="3147705"/>
                  <a:pt x="12188825" y="2977484"/>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7" name="Прямоугольник 12"/>
          <p:cNvSpPr/>
          <p:nvPr/>
        </p:nvSpPr>
        <p:spPr>
          <a:xfrm flipH="1" flipV="1">
            <a:off x="0" y="2975260"/>
            <a:ext cx="12188824" cy="1785092"/>
          </a:xfrm>
          <a:custGeom>
            <a:avLst/>
            <a:gdLst/>
            <a:ahLst/>
            <a:cxnLst/>
            <a:rect l="l" t="t" r="r" b="b"/>
            <a:pathLst>
              <a:path w="12188824" h="1785092">
                <a:moveTo>
                  <a:pt x="0" y="0"/>
                </a:moveTo>
                <a:lnTo>
                  <a:pt x="12188824" y="0"/>
                </a:lnTo>
                <a:lnTo>
                  <a:pt x="12188824" y="1782868"/>
                </a:lnTo>
                <a:cubicBezTo>
                  <a:pt x="10420784" y="1612647"/>
                  <a:pt x="8336849" y="1514598"/>
                  <a:pt x="6105606" y="1514598"/>
                </a:cubicBezTo>
                <a:cubicBezTo>
                  <a:pt x="3864933" y="1514598"/>
                  <a:pt x="1772814" y="1613477"/>
                  <a:pt x="0" y="1785092"/>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 name="Прямоугольник 16"/>
          <p:cNvSpPr/>
          <p:nvPr/>
        </p:nvSpPr>
        <p:spPr>
          <a:xfrm flipH="1" flipV="1">
            <a:off x="0" y="3028586"/>
            <a:ext cx="12188825" cy="3829414"/>
          </a:xfrm>
          <a:custGeom>
            <a:avLst/>
            <a:gdLst>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1600200 h 3829414"/>
              <a:gd name="connsiteX7" fmla="*/ 1 w 12188825"/>
              <a:gd name="connsiteY7" fmla="*/ 1204082 h 3829414"/>
              <a:gd name="connsiteX8" fmla="*/ 1 w 12188825"/>
              <a:gd name="connsiteY8" fmla="*/ 0 h 3829414"/>
              <a:gd name="connsiteX9" fmla="*/ 12188825 w 12188825"/>
              <a:gd name="connsiteY9" fmla="*/ 0 h 3829414"/>
              <a:gd name="connsiteX10" fmla="*/ 12188825 w 12188825"/>
              <a:gd name="connsiteY10" fmla="*/ 1204082 h 3829414"/>
              <a:gd name="connsiteX11" fmla="*/ 12188825 w 12188825"/>
              <a:gd name="connsiteY11" fmla="*/ 1600200 h 3829414"/>
              <a:gd name="connsiteX12" fmla="*/ 12188825 w 12188825"/>
              <a:gd name="connsiteY12" fmla="*/ 2270882 h 3829414"/>
              <a:gd name="connsiteX13" fmla="*/ 12188819 w 12188825"/>
              <a:gd name="connsiteY13" fmla="*/ 2270882 h 3829414"/>
              <a:gd name="connsiteX14" fmla="*/ 12188819 w 12188825"/>
              <a:gd name="connsiteY14"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1600200 h 3829414"/>
              <a:gd name="connsiteX7" fmla="*/ 1 w 12188825"/>
              <a:gd name="connsiteY7" fmla="*/ 1204082 h 3829414"/>
              <a:gd name="connsiteX8" fmla="*/ 1 w 12188825"/>
              <a:gd name="connsiteY8" fmla="*/ 0 h 3829414"/>
              <a:gd name="connsiteX9" fmla="*/ 12188825 w 12188825"/>
              <a:gd name="connsiteY9" fmla="*/ 0 h 3829414"/>
              <a:gd name="connsiteX10" fmla="*/ 12188825 w 12188825"/>
              <a:gd name="connsiteY10" fmla="*/ 1204082 h 3829414"/>
              <a:gd name="connsiteX11" fmla="*/ 12188825 w 12188825"/>
              <a:gd name="connsiteY11" fmla="*/ 1600200 h 3829414"/>
              <a:gd name="connsiteX12" fmla="*/ 12188825 w 12188825"/>
              <a:gd name="connsiteY12" fmla="*/ 2270882 h 3829414"/>
              <a:gd name="connsiteX13" fmla="*/ 12188819 w 12188825"/>
              <a:gd name="connsiteY13"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1600200 h 3829414"/>
              <a:gd name="connsiteX7" fmla="*/ 1 w 12188825"/>
              <a:gd name="connsiteY7" fmla="*/ 1204082 h 3829414"/>
              <a:gd name="connsiteX8" fmla="*/ 1 w 12188825"/>
              <a:gd name="connsiteY8" fmla="*/ 0 h 3829414"/>
              <a:gd name="connsiteX9" fmla="*/ 12188825 w 12188825"/>
              <a:gd name="connsiteY9" fmla="*/ 0 h 3829414"/>
              <a:gd name="connsiteX10" fmla="*/ 12188825 w 12188825"/>
              <a:gd name="connsiteY10" fmla="*/ 1204082 h 3829414"/>
              <a:gd name="connsiteX11" fmla="*/ 12188825 w 12188825"/>
              <a:gd name="connsiteY11" fmla="*/ 1600200 h 3829414"/>
              <a:gd name="connsiteX12" fmla="*/ 12188819 w 12188825"/>
              <a:gd name="connsiteY12"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1600200 h 3829414"/>
              <a:gd name="connsiteX7" fmla="*/ 1 w 12188825"/>
              <a:gd name="connsiteY7" fmla="*/ 1204082 h 3829414"/>
              <a:gd name="connsiteX8" fmla="*/ 1 w 12188825"/>
              <a:gd name="connsiteY8" fmla="*/ 0 h 3829414"/>
              <a:gd name="connsiteX9" fmla="*/ 12188825 w 12188825"/>
              <a:gd name="connsiteY9" fmla="*/ 0 h 3829414"/>
              <a:gd name="connsiteX10" fmla="*/ 12188825 w 12188825"/>
              <a:gd name="connsiteY10" fmla="*/ 1204082 h 3829414"/>
              <a:gd name="connsiteX11" fmla="*/ 12188819 w 12188825"/>
              <a:gd name="connsiteY11"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1600200 h 3829414"/>
              <a:gd name="connsiteX7" fmla="*/ 1 w 12188825"/>
              <a:gd name="connsiteY7" fmla="*/ 1204082 h 3829414"/>
              <a:gd name="connsiteX8" fmla="*/ 1 w 12188825"/>
              <a:gd name="connsiteY8" fmla="*/ 0 h 3829414"/>
              <a:gd name="connsiteX9" fmla="*/ 12188825 w 12188825"/>
              <a:gd name="connsiteY9" fmla="*/ 0 h 3829414"/>
              <a:gd name="connsiteX10" fmla="*/ 12188819 w 12188825"/>
              <a:gd name="connsiteY10"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1600200 h 3829414"/>
              <a:gd name="connsiteX7" fmla="*/ 1 w 12188825"/>
              <a:gd name="connsiteY7" fmla="*/ 0 h 3829414"/>
              <a:gd name="connsiteX8" fmla="*/ 12188825 w 12188825"/>
              <a:gd name="connsiteY8" fmla="*/ 0 h 3829414"/>
              <a:gd name="connsiteX9" fmla="*/ 12188819 w 12188825"/>
              <a:gd name="connsiteY9"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1966082 h 3829414"/>
              <a:gd name="connsiteX6" fmla="*/ 1 w 12188825"/>
              <a:gd name="connsiteY6" fmla="*/ 0 h 3829414"/>
              <a:gd name="connsiteX7" fmla="*/ 12188825 w 12188825"/>
              <a:gd name="connsiteY7" fmla="*/ 0 h 3829414"/>
              <a:gd name="connsiteX8" fmla="*/ 12188819 w 12188825"/>
              <a:gd name="connsiteY8"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2097648 h 3829414"/>
              <a:gd name="connsiteX5" fmla="*/ 1 w 12188825"/>
              <a:gd name="connsiteY5" fmla="*/ 0 h 3829414"/>
              <a:gd name="connsiteX6" fmla="*/ 12188825 w 12188825"/>
              <a:gd name="connsiteY6" fmla="*/ 0 h 3829414"/>
              <a:gd name="connsiteX7" fmla="*/ 12188819 w 12188825"/>
              <a:gd name="connsiteY7"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0 w 12188825"/>
              <a:gd name="connsiteY3" fmla="*/ 2097648 h 3829414"/>
              <a:gd name="connsiteX4" fmla="*/ 1 w 12188825"/>
              <a:gd name="connsiteY4" fmla="*/ 0 h 3829414"/>
              <a:gd name="connsiteX5" fmla="*/ 12188825 w 12188825"/>
              <a:gd name="connsiteY5" fmla="*/ 0 h 3829414"/>
              <a:gd name="connsiteX6" fmla="*/ 12188819 w 12188825"/>
              <a:gd name="connsiteY6" fmla="*/ 3829414 h 3829414"/>
              <a:gd name="connsiteX0" fmla="*/ 12188819 w 12188825"/>
              <a:gd name="connsiteY0" fmla="*/ 3829414 h 3829414"/>
              <a:gd name="connsiteX1" fmla="*/ 6121030 w 12188825"/>
              <a:gd name="connsiteY1" fmla="*/ 3425501 h 3829414"/>
              <a:gd name="connsiteX2" fmla="*/ 0 w 12188825"/>
              <a:gd name="connsiteY2" fmla="*/ 3621385 h 3829414"/>
              <a:gd name="connsiteX3" fmla="*/ 1 w 12188825"/>
              <a:gd name="connsiteY3" fmla="*/ 0 h 3829414"/>
              <a:gd name="connsiteX4" fmla="*/ 12188825 w 12188825"/>
              <a:gd name="connsiteY4" fmla="*/ 0 h 3829414"/>
              <a:gd name="connsiteX5" fmla="*/ 12188819 w 12188825"/>
              <a:gd name="connsiteY5" fmla="*/ 3829414 h 382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825" h="3829414">
                <a:moveTo>
                  <a:pt x="12188819" y="3829414"/>
                </a:moveTo>
                <a:cubicBezTo>
                  <a:pt x="10472741" y="3611474"/>
                  <a:pt x="8380478" y="3464940"/>
                  <a:pt x="6121030" y="3425501"/>
                </a:cubicBezTo>
                <a:cubicBezTo>
                  <a:pt x="3842817" y="3385734"/>
                  <a:pt x="1730673" y="3460715"/>
                  <a:pt x="0" y="3621385"/>
                </a:cubicBezTo>
                <a:cubicBezTo>
                  <a:pt x="0" y="2414257"/>
                  <a:pt x="1" y="1207128"/>
                  <a:pt x="1" y="0"/>
                </a:cubicBezTo>
                <a:lnTo>
                  <a:pt x="12188825" y="0"/>
                </a:lnTo>
                <a:cubicBezTo>
                  <a:pt x="12188823" y="1276471"/>
                  <a:pt x="12188821" y="2552943"/>
                  <a:pt x="12188819" y="382941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Заголовок 1"/>
          <p:cNvSpPr>
            <a:spLocks noGrp="1"/>
          </p:cNvSpPr>
          <p:nvPr>
            <p:ph type="ctrTitle"/>
          </p:nvPr>
        </p:nvSpPr>
        <p:spPr>
          <a:xfrm>
            <a:off x="1522413" y="3505200"/>
            <a:ext cx="9144000" cy="1908446"/>
          </a:xfrm>
        </p:spPr>
        <p:txBody>
          <a:bodyPr rtlCol="0">
            <a:noAutofit/>
          </a:bodyPr>
          <a:lstStyle>
            <a:lvl1pPr>
              <a:lnSpc>
                <a:spcPct val="85000"/>
              </a:lnSpc>
              <a:defRPr sz="6600"/>
            </a:lvl1pPr>
          </a:lstStyle>
          <a:p>
            <a:pPr rtl="0"/>
            <a:r>
              <a:rPr lang="ru-RU" noProof="0" smtClean="0"/>
              <a:t>Образец заголовка</a:t>
            </a:r>
            <a:endParaRPr lang="ru-RU" noProof="0" dirty="0"/>
          </a:p>
        </p:txBody>
      </p:sp>
      <p:sp>
        <p:nvSpPr>
          <p:cNvPr id="17" name="Рисунок 16"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sz="quarter" idx="13"/>
          </p:nvPr>
        </p:nvSpPr>
        <p:spPr>
          <a:xfrm>
            <a:off x="0" y="0"/>
            <a:ext cx="12188825" cy="3141318"/>
          </a:xfrm>
          <a:custGeom>
            <a:avLst/>
            <a:gdLst>
              <a:gd name="connsiteX0" fmla="*/ 0 w 12188825"/>
              <a:gd name="connsiteY0" fmla="*/ 0 h 3867150"/>
              <a:gd name="connsiteX1" fmla="*/ 12188825 w 12188825"/>
              <a:gd name="connsiteY1" fmla="*/ 0 h 3867150"/>
              <a:gd name="connsiteX2" fmla="*/ 12188825 w 12188825"/>
              <a:gd name="connsiteY2" fmla="*/ 3867150 h 3867150"/>
              <a:gd name="connsiteX3" fmla="*/ 12188824 w 12188825"/>
              <a:gd name="connsiteY3" fmla="*/ 2819066 h 3867150"/>
              <a:gd name="connsiteX4" fmla="*/ 6324758 w 12188825"/>
              <a:gd name="connsiteY4" fmla="*/ 3141318 h 3867150"/>
              <a:gd name="connsiteX5" fmla="*/ 0 w 12188825"/>
              <a:gd name="connsiteY5" fmla="*/ 2907554 h 3867150"/>
              <a:gd name="connsiteX6" fmla="*/ 0 w 12188825"/>
              <a:gd name="connsiteY6" fmla="*/ 0 h 3867150"/>
              <a:gd name="connsiteX0" fmla="*/ 0 w 12188825"/>
              <a:gd name="connsiteY0" fmla="*/ 0 h 3141318"/>
              <a:gd name="connsiteX1" fmla="*/ 12188825 w 12188825"/>
              <a:gd name="connsiteY1" fmla="*/ 0 h 3141318"/>
              <a:gd name="connsiteX2" fmla="*/ 12188824 w 12188825"/>
              <a:gd name="connsiteY2" fmla="*/ 2819066 h 3141318"/>
              <a:gd name="connsiteX3" fmla="*/ 6324758 w 12188825"/>
              <a:gd name="connsiteY3" fmla="*/ 3141318 h 3141318"/>
              <a:gd name="connsiteX4" fmla="*/ 0 w 12188825"/>
              <a:gd name="connsiteY4" fmla="*/ 2907554 h 3141318"/>
              <a:gd name="connsiteX5" fmla="*/ 0 w 12188825"/>
              <a:gd name="connsiteY5" fmla="*/ 0 h 3141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825" h="3141318">
                <a:moveTo>
                  <a:pt x="0" y="0"/>
                </a:moveTo>
                <a:lnTo>
                  <a:pt x="12188825" y="0"/>
                </a:lnTo>
                <a:cubicBezTo>
                  <a:pt x="12188825" y="939689"/>
                  <a:pt x="12188824" y="1879377"/>
                  <a:pt x="12188824" y="2819066"/>
                </a:cubicBezTo>
                <a:cubicBezTo>
                  <a:pt x="10416010" y="2990681"/>
                  <a:pt x="8565431" y="3141318"/>
                  <a:pt x="6324758" y="3141318"/>
                </a:cubicBezTo>
                <a:cubicBezTo>
                  <a:pt x="4093515" y="3141318"/>
                  <a:pt x="1768040" y="3077775"/>
                  <a:pt x="0" y="2907554"/>
                </a:cubicBezTo>
                <a:lnTo>
                  <a:pt x="0" y="0"/>
                </a:lnTo>
                <a:close/>
              </a:path>
            </a:pathLst>
          </a:custGeom>
        </p:spPr>
        <p:txBody>
          <a:bodyPr tIns="457200" rtlCol="0"/>
          <a:lstStyle>
            <a:lvl1pPr marL="0" indent="0" algn="ctr">
              <a:buNone/>
              <a:defRPr/>
            </a:lvl1pPr>
          </a:lstStyle>
          <a:p>
            <a:pPr rtl="0"/>
            <a:r>
              <a:rPr lang="ru-RU" noProof="0" smtClean="0"/>
              <a:t>Вставка рисунка</a:t>
            </a:r>
            <a:endParaRPr lang="ru-RU" noProof="0" dirty="0"/>
          </a:p>
        </p:txBody>
      </p:sp>
      <p:sp>
        <p:nvSpPr>
          <p:cNvPr id="3" name="Подзаголовок 2"/>
          <p:cNvSpPr>
            <a:spLocks noGrp="1"/>
          </p:cNvSpPr>
          <p:nvPr>
            <p:ph type="subTitle" idx="1" hasCustomPrompt="1"/>
          </p:nvPr>
        </p:nvSpPr>
        <p:spPr bwMode="white">
          <a:xfrm>
            <a:off x="1501775" y="5562600"/>
            <a:ext cx="7335837" cy="838200"/>
          </a:xfrm>
        </p:spPr>
        <p:txBody>
          <a:bodyPr rtlCol="0"/>
          <a:lstStyle>
            <a:lvl1pPr marL="0" indent="0" algn="l">
              <a:spcBef>
                <a:spcPts val="0"/>
              </a:spcBef>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noProof="0" dirty="0" smtClean="0"/>
              <a:t>Образец подзаголовка</a:t>
            </a:r>
            <a:endParaRPr lang="ru-RU" noProof="0" dirty="0"/>
          </a:p>
        </p:txBody>
      </p:sp>
    </p:spTree>
    <p:extLst>
      <p:ext uri="{BB962C8B-B14F-4D97-AF65-F5344CB8AC3E}">
        <p14:creationId xmlns:p14="http://schemas.microsoft.com/office/powerpoint/2010/main" val="2236174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lumMod val="75000"/>
          </a:schemeClr>
        </a:solidFill>
        <a:effectLst/>
      </p:bgPr>
    </p:bg>
    <p:spTree>
      <p:nvGrpSpPr>
        <p:cNvPr id="1" name=""/>
        <p:cNvGrpSpPr/>
        <p:nvPr/>
      </p:nvGrpSpPr>
      <p:grpSpPr>
        <a:xfrm>
          <a:off x="0" y="0"/>
          <a:ext cx="0" cy="0"/>
          <a:chOff x="0" y="0"/>
          <a:chExt cx="0" cy="0"/>
        </a:xfrm>
      </p:grpSpPr>
      <p:sp>
        <p:nvSpPr>
          <p:cNvPr id="10" name="Прямоугольник 12"/>
          <p:cNvSpPr/>
          <p:nvPr userDrawn="1"/>
        </p:nvSpPr>
        <p:spPr>
          <a:xfrm flipH="1">
            <a:off x="2" y="789993"/>
            <a:ext cx="12188825" cy="5080598"/>
          </a:xfrm>
          <a:custGeom>
            <a:avLst/>
            <a:gdLst/>
            <a:ahLst/>
            <a:cxnLst/>
            <a:rect l="l" t="t" r="r" b="b"/>
            <a:pathLst>
              <a:path w="12188825" h="5080598">
                <a:moveTo>
                  <a:pt x="12188824" y="0"/>
                </a:moveTo>
                <a:cubicBezTo>
                  <a:pt x="10416010" y="171615"/>
                  <a:pt x="8323891" y="270494"/>
                  <a:pt x="6083218" y="270494"/>
                </a:cubicBezTo>
                <a:cubicBezTo>
                  <a:pt x="3851975" y="270494"/>
                  <a:pt x="1768040" y="172445"/>
                  <a:pt x="0" y="2224"/>
                </a:cubicBezTo>
                <a:lnTo>
                  <a:pt x="0" y="1496008"/>
                </a:lnTo>
                <a:lnTo>
                  <a:pt x="0" y="1785092"/>
                </a:lnTo>
                <a:lnTo>
                  <a:pt x="0" y="3295506"/>
                </a:lnTo>
                <a:lnTo>
                  <a:pt x="0" y="3553408"/>
                </a:lnTo>
                <a:lnTo>
                  <a:pt x="0" y="5080598"/>
                </a:lnTo>
                <a:cubicBezTo>
                  <a:pt x="1772814" y="4908983"/>
                  <a:pt x="3864933" y="4810104"/>
                  <a:pt x="6105606" y="4810104"/>
                </a:cubicBezTo>
                <a:cubicBezTo>
                  <a:pt x="8336849" y="4810104"/>
                  <a:pt x="10420784" y="4908153"/>
                  <a:pt x="12188824" y="5078374"/>
                </a:cubicBezTo>
                <a:lnTo>
                  <a:pt x="12188824" y="3553408"/>
                </a:lnTo>
                <a:lnTo>
                  <a:pt x="12188825" y="3553408"/>
                </a:lnTo>
                <a:lnTo>
                  <a:pt x="12188825" y="1496008"/>
                </a:lnTo>
                <a:lnTo>
                  <a:pt x="12188824" y="1496008"/>
                </a:lnTo>
                <a:close/>
              </a:path>
            </a:pathLst>
          </a:custGeom>
          <a:solidFill>
            <a:schemeClr val="bg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5" name="Прямоугольник 12"/>
          <p:cNvSpPr/>
          <p:nvPr userDrawn="1"/>
        </p:nvSpPr>
        <p:spPr>
          <a:xfrm flipH="1">
            <a:off x="2" y="789993"/>
            <a:ext cx="12188825" cy="5078374"/>
          </a:xfrm>
          <a:custGeom>
            <a:avLst/>
            <a:gdLst/>
            <a:ahLst/>
            <a:cxnLst/>
            <a:rect l="l" t="t" r="r" b="b"/>
            <a:pathLst>
              <a:path w="12188825" h="5078374">
                <a:moveTo>
                  <a:pt x="0" y="0"/>
                </a:moveTo>
                <a:lnTo>
                  <a:pt x="0" y="1493784"/>
                </a:lnTo>
                <a:lnTo>
                  <a:pt x="0" y="1782868"/>
                </a:lnTo>
                <a:lnTo>
                  <a:pt x="0" y="3293282"/>
                </a:lnTo>
                <a:lnTo>
                  <a:pt x="0" y="3551184"/>
                </a:lnTo>
                <a:lnTo>
                  <a:pt x="0" y="5078374"/>
                </a:lnTo>
                <a:lnTo>
                  <a:pt x="2" y="5078374"/>
                </a:lnTo>
                <a:lnTo>
                  <a:pt x="2" y="4101849"/>
                </a:lnTo>
                <a:lnTo>
                  <a:pt x="8" y="4101849"/>
                </a:lnTo>
                <a:lnTo>
                  <a:pt x="8" y="4825486"/>
                </a:lnTo>
                <a:cubicBezTo>
                  <a:pt x="1730681" y="4664816"/>
                  <a:pt x="3842825" y="4589835"/>
                  <a:pt x="6121038" y="4629602"/>
                </a:cubicBezTo>
                <a:cubicBezTo>
                  <a:pt x="8380486" y="4669041"/>
                  <a:pt x="10472749" y="4815575"/>
                  <a:pt x="12188824" y="5033515"/>
                </a:cubicBezTo>
                <a:lnTo>
                  <a:pt x="12188824" y="3551184"/>
                </a:lnTo>
                <a:lnTo>
                  <a:pt x="12188825" y="3551184"/>
                </a:lnTo>
                <a:lnTo>
                  <a:pt x="12188825" y="1493784"/>
                </a:lnTo>
                <a:lnTo>
                  <a:pt x="12188824" y="1493784"/>
                </a:lnTo>
                <a:lnTo>
                  <a:pt x="12188824" y="254012"/>
                </a:lnTo>
                <a:cubicBezTo>
                  <a:pt x="10458154" y="414682"/>
                  <a:pt x="8346010" y="489663"/>
                  <a:pt x="6067797" y="449896"/>
                </a:cubicBezTo>
                <a:cubicBezTo>
                  <a:pt x="3808349" y="410457"/>
                  <a:pt x="1716086" y="263923"/>
                  <a:pt x="8" y="45983"/>
                </a:cubicBezTo>
                <a:lnTo>
                  <a:pt x="8" y="977649"/>
                </a:lnTo>
                <a:lnTo>
                  <a:pt x="2" y="977649"/>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Заголовок 1"/>
          <p:cNvSpPr>
            <a:spLocks noGrp="1"/>
          </p:cNvSpPr>
          <p:nvPr>
            <p:ph type="title"/>
          </p:nvPr>
        </p:nvSpPr>
        <p:spPr bwMode="black">
          <a:xfrm>
            <a:off x="1522413" y="1371600"/>
            <a:ext cx="9144000" cy="2743200"/>
          </a:xfrm>
        </p:spPr>
        <p:txBody>
          <a:bodyPr rtlCol="0" anchor="b">
            <a:normAutofit/>
          </a:bodyPr>
          <a:lstStyle>
            <a:lvl1pPr algn="l">
              <a:lnSpc>
                <a:spcPct val="85000"/>
              </a:lnSpc>
              <a:defRPr sz="6000" b="0" cap="none" baseline="0">
                <a:solidFill>
                  <a:schemeClr val="tx1"/>
                </a:solidFill>
              </a:defRPr>
            </a:lvl1pPr>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1522414" y="4267201"/>
            <a:ext cx="7315198" cy="1066800"/>
          </a:xfrm>
        </p:spPr>
        <p:txBody>
          <a:bodyPr rtlCol="0" anchor="t">
            <a:normAutofit/>
          </a:bodyPr>
          <a:lstStyle>
            <a:lvl1pPr marL="0" indent="0">
              <a:spcBef>
                <a:spcPts val="60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smtClean="0"/>
              <a:t>Образец текста</a:t>
            </a:r>
          </a:p>
        </p:txBody>
      </p:sp>
      <p:sp>
        <p:nvSpPr>
          <p:cNvPr id="5" name="Нижний колонтитул 4"/>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4" name="Дата 3"/>
          <p:cNvSpPr>
            <a:spLocks noGrp="1"/>
          </p:cNvSpPr>
          <p:nvPr>
            <p:ph type="dt" sz="half" idx="10"/>
          </p:nvPr>
        </p:nvSpPr>
        <p:spPr/>
        <p:txBody>
          <a:bodyPr rtlCol="0"/>
          <a:lstStyle/>
          <a:p>
            <a:pPr rtl="0"/>
            <a:fld id="{7E93DCA0-C03F-4492-B007-D22D604FBFE1}" type="datetime1">
              <a:rPr lang="ru-RU" noProof="0" smtClean="0"/>
              <a:t>09.11.2020</a:t>
            </a:fld>
            <a:endParaRPr lang="ru-RU" noProof="0" dirty="0"/>
          </a:p>
        </p:txBody>
      </p:sp>
      <p:sp>
        <p:nvSpPr>
          <p:cNvPr id="6" name="Номер слайда 5"/>
          <p:cNvSpPr>
            <a:spLocks noGrp="1"/>
          </p:cNvSpPr>
          <p:nvPr>
            <p:ph type="sldNum" sz="quarter" idx="12"/>
          </p:nvPr>
        </p:nvSpPr>
        <p:spPr/>
        <p:txBody>
          <a:bodyPr rtlCol="0"/>
          <a:lstStyle/>
          <a:p>
            <a:pPr rtl="0"/>
            <a:fld id="{5382E9EE-A870-438B-947A-FF671DFAFC96}" type="slidenum">
              <a:rPr lang="ru-RU" noProof="0" smtClean="0"/>
              <a:t>‹#›</a:t>
            </a:fld>
            <a:endParaRPr lang="ru-RU" noProof="0" dirty="0"/>
          </a:p>
        </p:txBody>
      </p:sp>
    </p:spTree>
    <p:extLst>
      <p:ext uri="{BB962C8B-B14F-4D97-AF65-F5344CB8AC3E}">
        <p14:creationId xmlns:p14="http://schemas.microsoft.com/office/powerpoint/2010/main" val="2570375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sz="half" idx="1"/>
          </p:nvPr>
        </p:nvSpPr>
        <p:spPr>
          <a:xfrm>
            <a:off x="1522413" y="1905000"/>
            <a:ext cx="4419599" cy="426720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baseline="0"/>
            </a:lvl7pPr>
            <a:lvl8pPr>
              <a:defRPr sz="1400" baseline="0"/>
            </a:lvl8pPr>
            <a:lvl9pPr>
              <a:defRPr sz="1400" baseline="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4" name="Объект 3"/>
          <p:cNvSpPr>
            <a:spLocks noGrp="1"/>
          </p:cNvSpPr>
          <p:nvPr>
            <p:ph sz="half" idx="2"/>
          </p:nvPr>
        </p:nvSpPr>
        <p:spPr>
          <a:xfrm>
            <a:off x="6249862" y="1905000"/>
            <a:ext cx="4416552" cy="426720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baseline="0"/>
            </a:lvl7pPr>
            <a:lvl8pPr>
              <a:defRPr sz="1400" baseline="0"/>
            </a:lvl8pPr>
            <a:lvl9pPr>
              <a:defRPr sz="1400" baseline="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6" name="Нижний колонтитул 5"/>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5" name="Дата 4"/>
          <p:cNvSpPr>
            <a:spLocks noGrp="1"/>
          </p:cNvSpPr>
          <p:nvPr>
            <p:ph type="dt" sz="half" idx="10"/>
          </p:nvPr>
        </p:nvSpPr>
        <p:spPr/>
        <p:txBody>
          <a:bodyPr rtlCol="0"/>
          <a:lstStyle/>
          <a:p>
            <a:pPr rtl="0"/>
            <a:fld id="{DD5CB36C-239E-4093-AC9E-364686CA375C}" type="datetime1">
              <a:rPr lang="ru-RU" noProof="0" smtClean="0"/>
              <a:t>09.11.2020</a:t>
            </a:fld>
            <a:endParaRPr lang="ru-RU" noProof="0" dirty="0"/>
          </a:p>
        </p:txBody>
      </p:sp>
      <p:sp>
        <p:nvSpPr>
          <p:cNvPr id="7" name="Номер слайда 6"/>
          <p:cNvSpPr>
            <a:spLocks noGrp="1"/>
          </p:cNvSpPr>
          <p:nvPr>
            <p:ph type="sldNum" sz="quarter" idx="12"/>
          </p:nvPr>
        </p:nvSpPr>
        <p:spPr/>
        <p:txBody>
          <a:bodyPr rtlCol="0"/>
          <a:lstStyle/>
          <a:p>
            <a:pPr rtl="0"/>
            <a:fld id="{5382E9EE-A870-438B-947A-FF671DFAFC96}" type="slidenum">
              <a:rPr lang="ru-RU" noProof="0" smtClean="0"/>
              <a:t>‹#›</a:t>
            </a:fld>
            <a:endParaRPr lang="ru-RU" noProof="0" dirty="0"/>
          </a:p>
        </p:txBody>
      </p:sp>
    </p:spTree>
    <p:extLst>
      <p:ext uri="{BB962C8B-B14F-4D97-AF65-F5344CB8AC3E}">
        <p14:creationId xmlns:p14="http://schemas.microsoft.com/office/powerpoint/2010/main" val="3544186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defRPr/>
            </a:lvl1pPr>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1522413" y="1905000"/>
            <a:ext cx="4416552" cy="685800"/>
          </a:xfrm>
        </p:spPr>
        <p:txBody>
          <a:bodyPr rtlCol="0"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4" name="Объект 3"/>
          <p:cNvSpPr>
            <a:spLocks noGrp="1"/>
          </p:cNvSpPr>
          <p:nvPr>
            <p:ph sz="half" idx="2"/>
          </p:nvPr>
        </p:nvSpPr>
        <p:spPr>
          <a:xfrm>
            <a:off x="1522413" y="2666999"/>
            <a:ext cx="4416552" cy="3505201"/>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5" name="Текст 4"/>
          <p:cNvSpPr>
            <a:spLocks noGrp="1"/>
          </p:cNvSpPr>
          <p:nvPr>
            <p:ph type="body" sz="quarter" idx="3"/>
          </p:nvPr>
        </p:nvSpPr>
        <p:spPr>
          <a:xfrm>
            <a:off x="6191754" y="1905000"/>
            <a:ext cx="4416552" cy="685800"/>
          </a:xfrm>
        </p:spPr>
        <p:txBody>
          <a:bodyPr rtlCol="0" anchor="ctr">
            <a:normAutofit/>
          </a:bodyPr>
          <a:lstStyle>
            <a:lvl1pPr marL="0" indent="0">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6" name="Объект 5"/>
          <p:cNvSpPr>
            <a:spLocks noGrp="1"/>
          </p:cNvSpPr>
          <p:nvPr>
            <p:ph sz="quarter" idx="4"/>
          </p:nvPr>
        </p:nvSpPr>
        <p:spPr>
          <a:xfrm>
            <a:off x="6191754" y="2666999"/>
            <a:ext cx="4416552" cy="3505201"/>
          </a:xfrm>
        </p:spPr>
        <p:txBody>
          <a:bodyPr rtlCol="0">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8" name="Нижний колонтитул 7"/>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7" name="Дата 6"/>
          <p:cNvSpPr>
            <a:spLocks noGrp="1"/>
          </p:cNvSpPr>
          <p:nvPr>
            <p:ph type="dt" sz="half" idx="10"/>
          </p:nvPr>
        </p:nvSpPr>
        <p:spPr/>
        <p:txBody>
          <a:bodyPr rtlCol="0"/>
          <a:lstStyle/>
          <a:p>
            <a:pPr rtl="0"/>
            <a:fld id="{694B22A4-F44D-48AB-B396-1D548E7546D2}" type="datetime1">
              <a:rPr lang="ru-RU" noProof="0" smtClean="0"/>
              <a:t>09.11.2020</a:t>
            </a:fld>
            <a:endParaRPr lang="ru-RU" noProof="0" dirty="0"/>
          </a:p>
        </p:txBody>
      </p:sp>
      <p:sp>
        <p:nvSpPr>
          <p:cNvPr id="9" name="Номер слайда 8"/>
          <p:cNvSpPr>
            <a:spLocks noGrp="1"/>
          </p:cNvSpPr>
          <p:nvPr>
            <p:ph type="sldNum" sz="quarter" idx="12"/>
          </p:nvPr>
        </p:nvSpPr>
        <p:spPr/>
        <p:txBody>
          <a:bodyPr rtlCol="0"/>
          <a:lstStyle/>
          <a:p>
            <a:pPr rtl="0"/>
            <a:fld id="{5382E9EE-A870-438B-947A-FF671DFAFC96}" type="slidenum">
              <a:rPr lang="ru-RU" noProof="0" smtClean="0"/>
              <a:t>‹#›</a:t>
            </a:fld>
            <a:endParaRPr lang="ru-RU" noProof="0" dirty="0"/>
          </a:p>
        </p:txBody>
      </p:sp>
    </p:spTree>
    <p:extLst>
      <p:ext uri="{BB962C8B-B14F-4D97-AF65-F5344CB8AC3E}">
        <p14:creationId xmlns:p14="http://schemas.microsoft.com/office/powerpoint/2010/main" val="2266106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4" name="Нижний колонтитул 3"/>
          <p:cNvSpPr>
            <a:spLocks noGrp="1"/>
          </p:cNvSpPr>
          <p:nvPr>
            <p:ph type="ftr" sz="quarter" idx="11"/>
          </p:nvPr>
        </p:nvSpPr>
        <p:spPr/>
        <p:txBody>
          <a:bodyPr rtlCol="0"/>
          <a:lstStyle/>
          <a:p>
            <a:pPr rtl="0"/>
            <a:r>
              <a:rPr lang="ru-RU" noProof="0" dirty="0" smtClean="0"/>
              <a:t>Добавить нижний колонтитул</a:t>
            </a:r>
            <a:endParaRPr lang="ru-RU" noProof="0" dirty="0"/>
          </a:p>
        </p:txBody>
      </p:sp>
      <p:sp>
        <p:nvSpPr>
          <p:cNvPr id="3" name="Дата 2"/>
          <p:cNvSpPr>
            <a:spLocks noGrp="1"/>
          </p:cNvSpPr>
          <p:nvPr>
            <p:ph type="dt" sz="half" idx="10"/>
          </p:nvPr>
        </p:nvSpPr>
        <p:spPr/>
        <p:txBody>
          <a:bodyPr rtlCol="0"/>
          <a:lstStyle/>
          <a:p>
            <a:pPr rtl="0"/>
            <a:fld id="{1E7B6D51-9EC1-419F-BAE3-7A474E6AC66A}" type="datetime1">
              <a:rPr lang="ru-RU" noProof="0" smtClean="0"/>
              <a:t>09.11.2020</a:t>
            </a:fld>
            <a:endParaRPr lang="ru-RU" noProof="0" dirty="0"/>
          </a:p>
        </p:txBody>
      </p:sp>
      <p:sp>
        <p:nvSpPr>
          <p:cNvPr id="5" name="Номер слайда 4"/>
          <p:cNvSpPr>
            <a:spLocks noGrp="1"/>
          </p:cNvSpPr>
          <p:nvPr>
            <p:ph type="sldNum" sz="quarter" idx="12"/>
          </p:nvPr>
        </p:nvSpPr>
        <p:spPr/>
        <p:txBody>
          <a:bodyPr rtlCol="0"/>
          <a:lstStyle/>
          <a:p>
            <a:pPr rtl="0"/>
            <a:fld id="{5382E9EE-A870-438B-947A-FF671DFAFC96}" type="slidenum">
              <a:rPr lang="ru-RU" noProof="0" smtClean="0"/>
              <a:t>‹#›</a:t>
            </a:fld>
            <a:endParaRPr lang="ru-RU" noProof="0" dirty="0"/>
          </a:p>
        </p:txBody>
      </p:sp>
    </p:spTree>
    <p:extLst>
      <p:ext uri="{BB962C8B-B14F-4D97-AF65-F5344CB8AC3E}">
        <p14:creationId xmlns:p14="http://schemas.microsoft.com/office/powerpoint/2010/main" val="118338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12"/>
          <p:cNvSpPr/>
          <p:nvPr/>
        </p:nvSpPr>
        <p:spPr>
          <a:xfrm flipV="1">
            <a:off x="1" y="6096000"/>
            <a:ext cx="12188824" cy="762000"/>
          </a:xfrm>
          <a:custGeom>
            <a:avLst/>
            <a:gdLst/>
            <a:ahLst/>
            <a:cxnLst/>
            <a:rect l="l" t="t" r="r" b="b"/>
            <a:pathLst>
              <a:path w="12188824" h="762000">
                <a:moveTo>
                  <a:pt x="0" y="762000"/>
                </a:moveTo>
                <a:cubicBezTo>
                  <a:pt x="1772814" y="590385"/>
                  <a:pt x="3864933" y="491506"/>
                  <a:pt x="6105606" y="491506"/>
                </a:cubicBezTo>
                <a:cubicBezTo>
                  <a:pt x="8336849" y="491506"/>
                  <a:pt x="10420784" y="589555"/>
                  <a:pt x="12188824" y="759776"/>
                </a:cubicBezTo>
                <a:lnTo>
                  <a:pt x="12188824" y="0"/>
                </a:lnTo>
                <a:lnTo>
                  <a:pt x="0" y="0"/>
                </a:lnTo>
                <a:close/>
              </a:path>
            </a:pathLst>
          </a:custGeom>
          <a:solidFill>
            <a:schemeClr val="bg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8" name="Прямоугольник 12"/>
          <p:cNvSpPr/>
          <p:nvPr/>
        </p:nvSpPr>
        <p:spPr>
          <a:xfrm flipV="1">
            <a:off x="3" y="6158960"/>
            <a:ext cx="12188823" cy="699040"/>
          </a:xfrm>
          <a:custGeom>
            <a:avLst/>
            <a:gdLst/>
            <a:ahLst/>
            <a:cxnLst/>
            <a:rect l="l" t="t" r="r" b="b"/>
            <a:pathLst>
              <a:path w="12188823" h="699040">
                <a:moveTo>
                  <a:pt x="12188823" y="699040"/>
                </a:moveTo>
                <a:lnTo>
                  <a:pt x="12188823" y="0"/>
                </a:lnTo>
                <a:lnTo>
                  <a:pt x="0" y="0"/>
                </a:lnTo>
                <a:lnTo>
                  <a:pt x="0" y="609601"/>
                </a:lnTo>
                <a:cubicBezTo>
                  <a:pt x="1772814" y="437986"/>
                  <a:pt x="4065905" y="369154"/>
                  <a:pt x="6105606" y="384827"/>
                </a:cubicBezTo>
                <a:cubicBezTo>
                  <a:pt x="8126376" y="400355"/>
                  <a:pt x="10427037" y="530961"/>
                  <a:pt x="12188823" y="69904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3" name="Нижний колонтитул 2"/>
          <p:cNvSpPr>
            <a:spLocks noGrp="1"/>
          </p:cNvSpPr>
          <p:nvPr>
            <p:ph type="ftr" sz="quarter" idx="11"/>
          </p:nvPr>
        </p:nvSpPr>
        <p:spPr bwMode="white"/>
        <p:txBody>
          <a:bodyPr rtlCol="0"/>
          <a:lstStyle>
            <a:lvl1pPr>
              <a:defRPr>
                <a:solidFill>
                  <a:schemeClr val="bg1"/>
                </a:solidFill>
              </a:defRPr>
            </a:lvl1pPr>
          </a:lstStyle>
          <a:p>
            <a:pPr rtl="0"/>
            <a:r>
              <a:rPr lang="ru-RU" noProof="0" dirty="0" smtClean="0"/>
              <a:t>Добавить нижний колонтитул</a:t>
            </a:r>
            <a:endParaRPr lang="ru-RU" noProof="0" dirty="0"/>
          </a:p>
        </p:txBody>
      </p:sp>
      <p:sp>
        <p:nvSpPr>
          <p:cNvPr id="2" name="Дата 1"/>
          <p:cNvSpPr>
            <a:spLocks noGrp="1"/>
          </p:cNvSpPr>
          <p:nvPr>
            <p:ph type="dt" sz="half" idx="10"/>
          </p:nvPr>
        </p:nvSpPr>
        <p:spPr bwMode="white"/>
        <p:txBody>
          <a:bodyPr rtlCol="0"/>
          <a:lstStyle>
            <a:lvl1pPr>
              <a:defRPr>
                <a:solidFill>
                  <a:schemeClr val="bg1"/>
                </a:solidFill>
              </a:defRPr>
            </a:lvl1pPr>
          </a:lstStyle>
          <a:p>
            <a:pPr rtl="0"/>
            <a:fld id="{29D7FE1F-3016-4FEF-AA39-7ED033BDF267}" type="datetime1">
              <a:rPr lang="ru-RU" noProof="0" smtClean="0"/>
              <a:t>09.11.2020</a:t>
            </a:fld>
            <a:endParaRPr lang="ru-RU" noProof="0" dirty="0"/>
          </a:p>
        </p:txBody>
      </p:sp>
      <p:sp>
        <p:nvSpPr>
          <p:cNvPr id="4" name="Номер слайда 3"/>
          <p:cNvSpPr>
            <a:spLocks noGrp="1"/>
          </p:cNvSpPr>
          <p:nvPr>
            <p:ph type="sldNum" sz="quarter" idx="12"/>
          </p:nvPr>
        </p:nvSpPr>
        <p:spPr bwMode="white"/>
        <p:txBody>
          <a:bodyPr rtlCol="0"/>
          <a:lstStyle>
            <a:lvl1pPr>
              <a:defRPr>
                <a:solidFill>
                  <a:schemeClr val="bg1"/>
                </a:solidFill>
              </a:defRPr>
            </a:lvl1pPr>
          </a:lstStyle>
          <a:p>
            <a:pPr rtl="0"/>
            <a:fld id="{5382E9EE-A870-438B-947A-FF671DFAFC96}" type="slidenum">
              <a:rPr lang="ru-RU" noProof="0" smtClean="0"/>
              <a:pPr/>
              <a:t>‹#›</a:t>
            </a:fld>
            <a:endParaRPr lang="ru-RU" noProof="0" dirty="0"/>
          </a:p>
        </p:txBody>
      </p:sp>
    </p:spTree>
    <p:extLst>
      <p:ext uri="{BB962C8B-B14F-4D97-AF65-F5344CB8AC3E}">
        <p14:creationId xmlns:p14="http://schemas.microsoft.com/office/powerpoint/2010/main" val="287941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3" name="Прямоугольник 12"/>
          <p:cNvSpPr/>
          <p:nvPr/>
        </p:nvSpPr>
        <p:spPr>
          <a:xfrm>
            <a:off x="7466013" y="1"/>
            <a:ext cx="4722806" cy="6353183"/>
          </a:xfrm>
          <a:custGeom>
            <a:avLst/>
            <a:gdLst/>
            <a:ahLst/>
            <a:cxnLst/>
            <a:rect l="l" t="t" r="r" b="b"/>
            <a:pathLst>
              <a:path w="4722806" h="6353183">
                <a:moveTo>
                  <a:pt x="0" y="0"/>
                </a:moveTo>
                <a:lnTo>
                  <a:pt x="4722806" y="0"/>
                </a:lnTo>
                <a:lnTo>
                  <a:pt x="4722806" y="6098225"/>
                </a:lnTo>
                <a:cubicBezTo>
                  <a:pt x="3319459" y="6233334"/>
                  <a:pt x="1717095" y="6322975"/>
                  <a:pt x="0" y="6353183"/>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11" name="Прямоугольник 12"/>
          <p:cNvSpPr/>
          <p:nvPr/>
        </p:nvSpPr>
        <p:spPr>
          <a:xfrm flipV="1">
            <a:off x="1" y="6096000"/>
            <a:ext cx="12188824" cy="762000"/>
          </a:xfrm>
          <a:custGeom>
            <a:avLst/>
            <a:gdLst/>
            <a:ahLst/>
            <a:cxnLst/>
            <a:rect l="l" t="t" r="r" b="b"/>
            <a:pathLst>
              <a:path w="12188824" h="762000">
                <a:moveTo>
                  <a:pt x="0" y="762000"/>
                </a:moveTo>
                <a:cubicBezTo>
                  <a:pt x="1772814" y="590385"/>
                  <a:pt x="3864933" y="491506"/>
                  <a:pt x="6105606" y="491506"/>
                </a:cubicBezTo>
                <a:cubicBezTo>
                  <a:pt x="8336849" y="491506"/>
                  <a:pt x="10420784" y="589555"/>
                  <a:pt x="12188824" y="759776"/>
                </a:cubicBezTo>
                <a:lnTo>
                  <a:pt x="12188824" y="0"/>
                </a:lnTo>
                <a:lnTo>
                  <a:pt x="0" y="0"/>
                </a:lnTo>
                <a:close/>
              </a:path>
            </a:pathLst>
          </a:custGeom>
          <a:solidFill>
            <a:schemeClr val="bg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12" name="Прямоугольник 12"/>
          <p:cNvSpPr/>
          <p:nvPr/>
        </p:nvSpPr>
        <p:spPr>
          <a:xfrm flipV="1">
            <a:off x="3" y="6158960"/>
            <a:ext cx="12188823" cy="699040"/>
          </a:xfrm>
          <a:custGeom>
            <a:avLst/>
            <a:gdLst/>
            <a:ahLst/>
            <a:cxnLst/>
            <a:rect l="l" t="t" r="r" b="b"/>
            <a:pathLst>
              <a:path w="12188823" h="699040">
                <a:moveTo>
                  <a:pt x="12188823" y="699040"/>
                </a:moveTo>
                <a:lnTo>
                  <a:pt x="12188823" y="0"/>
                </a:lnTo>
                <a:lnTo>
                  <a:pt x="0" y="0"/>
                </a:lnTo>
                <a:lnTo>
                  <a:pt x="0" y="609601"/>
                </a:lnTo>
                <a:cubicBezTo>
                  <a:pt x="1772814" y="437986"/>
                  <a:pt x="4065905" y="369154"/>
                  <a:pt x="6105606" y="384827"/>
                </a:cubicBezTo>
                <a:cubicBezTo>
                  <a:pt x="8126376" y="400355"/>
                  <a:pt x="10427037" y="530961"/>
                  <a:pt x="12188823" y="69904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Заголовок 1"/>
          <p:cNvSpPr>
            <a:spLocks noGrp="1"/>
          </p:cNvSpPr>
          <p:nvPr>
            <p:ph type="title"/>
          </p:nvPr>
        </p:nvSpPr>
        <p:spPr bwMode="black">
          <a:xfrm>
            <a:off x="7923212" y="457200"/>
            <a:ext cx="3781439" cy="3276600"/>
          </a:xfrm>
        </p:spPr>
        <p:txBody>
          <a:bodyPr rtlCol="0" anchor="b">
            <a:noAutofit/>
          </a:bodyPr>
          <a:lstStyle>
            <a:lvl1pPr algn="l">
              <a:defRPr sz="4000" b="0">
                <a:solidFill>
                  <a:schemeClr val="tx1"/>
                </a:solidFill>
              </a:defRPr>
            </a:lvl1pPr>
          </a:lstStyle>
          <a:p>
            <a:pPr rtl="0"/>
            <a:r>
              <a:rPr lang="ru-RU" noProof="0" smtClean="0"/>
              <a:t>Образец заголовка</a:t>
            </a:r>
            <a:endParaRPr lang="ru-RU" noProof="0" dirty="0"/>
          </a:p>
        </p:txBody>
      </p:sp>
      <p:sp>
        <p:nvSpPr>
          <p:cNvPr id="3" name="Объект 2"/>
          <p:cNvSpPr>
            <a:spLocks noGrp="1"/>
          </p:cNvSpPr>
          <p:nvPr>
            <p:ph idx="1"/>
          </p:nvPr>
        </p:nvSpPr>
        <p:spPr>
          <a:xfrm>
            <a:off x="608013" y="457200"/>
            <a:ext cx="6324599" cy="5334000"/>
          </a:xfrm>
        </p:spPr>
        <p:txBody>
          <a:bodyPr rtlCol="0">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dirty="0"/>
          </a:p>
        </p:txBody>
      </p:sp>
      <p:sp>
        <p:nvSpPr>
          <p:cNvPr id="4" name="Текст 3"/>
          <p:cNvSpPr>
            <a:spLocks noGrp="1"/>
          </p:cNvSpPr>
          <p:nvPr>
            <p:ph type="body" sz="half" idx="2"/>
          </p:nvPr>
        </p:nvSpPr>
        <p:spPr>
          <a:xfrm>
            <a:off x="7923212" y="3962400"/>
            <a:ext cx="3781439" cy="1828800"/>
          </a:xfrm>
        </p:spPr>
        <p:txBody>
          <a:bodyPr rtlCol="0">
            <a:normAutofit/>
          </a:bodyPr>
          <a:lstStyle>
            <a:lvl1pPr marL="0" indent="0">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6" name="Нижний колонтитул 5"/>
          <p:cNvSpPr>
            <a:spLocks noGrp="1"/>
          </p:cNvSpPr>
          <p:nvPr>
            <p:ph type="ftr" sz="quarter" idx="11"/>
          </p:nvPr>
        </p:nvSpPr>
        <p:spPr bwMode="white"/>
        <p:txBody>
          <a:bodyPr rtlCol="0"/>
          <a:lstStyle>
            <a:lvl1pPr>
              <a:defRPr>
                <a:solidFill>
                  <a:schemeClr val="bg1"/>
                </a:solidFill>
              </a:defRPr>
            </a:lvl1pPr>
          </a:lstStyle>
          <a:p>
            <a:pPr rtl="0"/>
            <a:r>
              <a:rPr lang="ru-RU" noProof="0" dirty="0" smtClean="0"/>
              <a:t>Добавить нижний колонтитул</a:t>
            </a:r>
            <a:endParaRPr lang="ru-RU" noProof="0" dirty="0"/>
          </a:p>
        </p:txBody>
      </p:sp>
      <p:sp>
        <p:nvSpPr>
          <p:cNvPr id="5" name="Дата 4"/>
          <p:cNvSpPr>
            <a:spLocks noGrp="1"/>
          </p:cNvSpPr>
          <p:nvPr>
            <p:ph type="dt" sz="half" idx="10"/>
          </p:nvPr>
        </p:nvSpPr>
        <p:spPr bwMode="white"/>
        <p:txBody>
          <a:bodyPr rtlCol="0"/>
          <a:lstStyle>
            <a:lvl1pPr>
              <a:defRPr>
                <a:solidFill>
                  <a:schemeClr val="bg1"/>
                </a:solidFill>
              </a:defRPr>
            </a:lvl1pPr>
          </a:lstStyle>
          <a:p>
            <a:pPr rtl="0"/>
            <a:fld id="{9C725DA3-CD89-4F16-A602-7834A791EF25}" type="datetime1">
              <a:rPr lang="ru-RU" noProof="0" smtClean="0"/>
              <a:t>09.11.2020</a:t>
            </a:fld>
            <a:endParaRPr lang="ru-RU" noProof="0" dirty="0"/>
          </a:p>
        </p:txBody>
      </p:sp>
      <p:sp>
        <p:nvSpPr>
          <p:cNvPr id="7" name="Номер слайда 6"/>
          <p:cNvSpPr>
            <a:spLocks noGrp="1"/>
          </p:cNvSpPr>
          <p:nvPr>
            <p:ph type="sldNum" sz="quarter" idx="12"/>
          </p:nvPr>
        </p:nvSpPr>
        <p:spPr bwMode="white"/>
        <p:txBody>
          <a:bodyPr rtlCol="0"/>
          <a:lstStyle>
            <a:lvl1pPr>
              <a:defRPr>
                <a:solidFill>
                  <a:schemeClr val="bg1"/>
                </a:solidFill>
              </a:defRPr>
            </a:lvl1pPr>
          </a:lstStyle>
          <a:p>
            <a:pPr rtl="0"/>
            <a:fld id="{5382E9EE-A870-438B-947A-FF671DFAFC96}" type="slidenum">
              <a:rPr lang="ru-RU" noProof="0" smtClean="0"/>
              <a:pPr/>
              <a:t>‹#›</a:t>
            </a:fld>
            <a:endParaRPr lang="ru-RU" noProof="0" dirty="0"/>
          </a:p>
        </p:txBody>
      </p:sp>
    </p:spTree>
    <p:extLst>
      <p:ext uri="{BB962C8B-B14F-4D97-AF65-F5344CB8AC3E}">
        <p14:creationId xmlns:p14="http://schemas.microsoft.com/office/powerpoint/2010/main" val="3899459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Прямоугольник 12"/>
          <p:cNvSpPr/>
          <p:nvPr/>
        </p:nvSpPr>
        <p:spPr>
          <a:xfrm>
            <a:off x="0" y="0"/>
            <a:ext cx="12188825" cy="1870938"/>
          </a:xfrm>
          <a:custGeom>
            <a:avLst/>
            <a:gdLst>
              <a:gd name="connsiteX0" fmla="*/ 0 w 12188825"/>
              <a:gd name="connsiteY0" fmla="*/ 0 h 1870938"/>
              <a:gd name="connsiteX1" fmla="*/ 12188825 w 12188825"/>
              <a:gd name="connsiteY1" fmla="*/ 0 h 1870938"/>
              <a:gd name="connsiteX2" fmla="*/ 12188825 w 12188825"/>
              <a:gd name="connsiteY2" fmla="*/ 85846 h 1870938"/>
              <a:gd name="connsiteX3" fmla="*/ 12188825 w 12188825"/>
              <a:gd name="connsiteY3" fmla="*/ 335280 h 1870938"/>
              <a:gd name="connsiteX4" fmla="*/ 12188825 w 12188825"/>
              <a:gd name="connsiteY4" fmla="*/ 1868714 h 1870938"/>
              <a:gd name="connsiteX5" fmla="*/ 6105607 w 12188825"/>
              <a:gd name="connsiteY5" fmla="*/ 1600444 h 1870938"/>
              <a:gd name="connsiteX6" fmla="*/ 1 w 12188825"/>
              <a:gd name="connsiteY6" fmla="*/ 1870938 h 1870938"/>
              <a:gd name="connsiteX7" fmla="*/ 1 w 12188825"/>
              <a:gd name="connsiteY7" fmla="*/ 335280 h 1870938"/>
              <a:gd name="connsiteX8" fmla="*/ 0 w 12188825"/>
              <a:gd name="connsiteY8" fmla="*/ 0 h 1870938"/>
              <a:gd name="connsiteX0" fmla="*/ 0 w 12188825"/>
              <a:gd name="connsiteY0" fmla="*/ 0 h 1870938"/>
              <a:gd name="connsiteX1" fmla="*/ 12188825 w 12188825"/>
              <a:gd name="connsiteY1" fmla="*/ 0 h 1870938"/>
              <a:gd name="connsiteX2" fmla="*/ 12188825 w 12188825"/>
              <a:gd name="connsiteY2" fmla="*/ 85846 h 1870938"/>
              <a:gd name="connsiteX3" fmla="*/ 12188825 w 12188825"/>
              <a:gd name="connsiteY3" fmla="*/ 335280 h 1870938"/>
              <a:gd name="connsiteX4" fmla="*/ 12188825 w 12188825"/>
              <a:gd name="connsiteY4" fmla="*/ 1868714 h 1870938"/>
              <a:gd name="connsiteX5" fmla="*/ 6105607 w 12188825"/>
              <a:gd name="connsiteY5" fmla="*/ 1600444 h 1870938"/>
              <a:gd name="connsiteX6" fmla="*/ 1 w 12188825"/>
              <a:gd name="connsiteY6" fmla="*/ 1870938 h 1870938"/>
              <a:gd name="connsiteX7" fmla="*/ 0 w 12188825"/>
              <a:gd name="connsiteY7" fmla="*/ 0 h 1870938"/>
              <a:gd name="connsiteX0" fmla="*/ 0 w 12188825"/>
              <a:gd name="connsiteY0" fmla="*/ 0 h 1870938"/>
              <a:gd name="connsiteX1" fmla="*/ 12188825 w 12188825"/>
              <a:gd name="connsiteY1" fmla="*/ 0 h 1870938"/>
              <a:gd name="connsiteX2" fmla="*/ 12188825 w 12188825"/>
              <a:gd name="connsiteY2" fmla="*/ 335280 h 1870938"/>
              <a:gd name="connsiteX3" fmla="*/ 12188825 w 12188825"/>
              <a:gd name="connsiteY3" fmla="*/ 1868714 h 1870938"/>
              <a:gd name="connsiteX4" fmla="*/ 6105607 w 12188825"/>
              <a:gd name="connsiteY4" fmla="*/ 1600444 h 1870938"/>
              <a:gd name="connsiteX5" fmla="*/ 1 w 12188825"/>
              <a:gd name="connsiteY5" fmla="*/ 1870938 h 1870938"/>
              <a:gd name="connsiteX6" fmla="*/ 0 w 12188825"/>
              <a:gd name="connsiteY6" fmla="*/ 0 h 1870938"/>
              <a:gd name="connsiteX0" fmla="*/ 0 w 12188825"/>
              <a:gd name="connsiteY0" fmla="*/ 0 h 1870938"/>
              <a:gd name="connsiteX1" fmla="*/ 12188825 w 12188825"/>
              <a:gd name="connsiteY1" fmla="*/ 0 h 1870938"/>
              <a:gd name="connsiteX2" fmla="*/ 12188825 w 12188825"/>
              <a:gd name="connsiteY2" fmla="*/ 1868714 h 1870938"/>
              <a:gd name="connsiteX3" fmla="*/ 6105607 w 12188825"/>
              <a:gd name="connsiteY3" fmla="*/ 1600444 h 1870938"/>
              <a:gd name="connsiteX4" fmla="*/ 1 w 12188825"/>
              <a:gd name="connsiteY4" fmla="*/ 1870938 h 1870938"/>
              <a:gd name="connsiteX5" fmla="*/ 0 w 12188825"/>
              <a:gd name="connsiteY5" fmla="*/ 0 h 1870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825" h="1870938">
                <a:moveTo>
                  <a:pt x="0" y="0"/>
                </a:moveTo>
                <a:lnTo>
                  <a:pt x="12188825" y="0"/>
                </a:lnTo>
                <a:lnTo>
                  <a:pt x="12188825" y="1868714"/>
                </a:lnTo>
                <a:cubicBezTo>
                  <a:pt x="10420785" y="1698493"/>
                  <a:pt x="8336850" y="1600444"/>
                  <a:pt x="6105607" y="1600444"/>
                </a:cubicBezTo>
                <a:cubicBezTo>
                  <a:pt x="3864934" y="1600444"/>
                  <a:pt x="1772815" y="1699323"/>
                  <a:pt x="1" y="1870938"/>
                </a:cubicBezTo>
                <a:cubicBezTo>
                  <a:pt x="1" y="1247292"/>
                  <a:pt x="0" y="623646"/>
                  <a:pt x="0" y="0"/>
                </a:cubicBezTo>
                <a:close/>
              </a:path>
            </a:pathLst>
          </a:custGeom>
          <a:solidFill>
            <a:schemeClr val="bg2">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3" name="Прямоугольник 12"/>
          <p:cNvSpPr/>
          <p:nvPr/>
        </p:nvSpPr>
        <p:spPr>
          <a:xfrm>
            <a:off x="1" y="0"/>
            <a:ext cx="12188824" cy="1812642"/>
          </a:xfrm>
          <a:custGeom>
            <a:avLst/>
            <a:gdLst>
              <a:gd name="connsiteX0" fmla="*/ 0 w 12188824"/>
              <a:gd name="connsiteY0" fmla="*/ 0 h 1812642"/>
              <a:gd name="connsiteX1" fmla="*/ 12188824 w 12188824"/>
              <a:gd name="connsiteY1" fmla="*/ 0 h 1812642"/>
              <a:gd name="connsiteX2" fmla="*/ 12188824 w 12188824"/>
              <a:gd name="connsiteY2" fmla="*/ 1812642 h 1812642"/>
              <a:gd name="connsiteX3" fmla="*/ 6105607 w 12188824"/>
              <a:gd name="connsiteY3" fmla="*/ 1498429 h 1812642"/>
              <a:gd name="connsiteX4" fmla="*/ 1 w 12188824"/>
              <a:gd name="connsiteY4" fmla="*/ 1723203 h 1812642"/>
              <a:gd name="connsiteX5" fmla="*/ 1 w 12188824"/>
              <a:gd name="connsiteY5" fmla="*/ 187545 h 1812642"/>
              <a:gd name="connsiteX6" fmla="*/ 0 w 12188824"/>
              <a:gd name="connsiteY6" fmla="*/ 0 h 1812642"/>
              <a:gd name="connsiteX0" fmla="*/ 0 w 12188824"/>
              <a:gd name="connsiteY0" fmla="*/ 0 h 1812642"/>
              <a:gd name="connsiteX1" fmla="*/ 12188824 w 12188824"/>
              <a:gd name="connsiteY1" fmla="*/ 0 h 1812642"/>
              <a:gd name="connsiteX2" fmla="*/ 12188824 w 12188824"/>
              <a:gd name="connsiteY2" fmla="*/ 1812642 h 1812642"/>
              <a:gd name="connsiteX3" fmla="*/ 6105607 w 12188824"/>
              <a:gd name="connsiteY3" fmla="*/ 1498429 h 1812642"/>
              <a:gd name="connsiteX4" fmla="*/ 1 w 12188824"/>
              <a:gd name="connsiteY4" fmla="*/ 1723203 h 1812642"/>
              <a:gd name="connsiteX5" fmla="*/ 0 w 12188824"/>
              <a:gd name="connsiteY5" fmla="*/ 0 h 1812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824" h="1812642">
                <a:moveTo>
                  <a:pt x="0" y="0"/>
                </a:moveTo>
                <a:lnTo>
                  <a:pt x="12188824" y="0"/>
                </a:lnTo>
                <a:lnTo>
                  <a:pt x="12188824" y="1812642"/>
                </a:lnTo>
                <a:cubicBezTo>
                  <a:pt x="10427038" y="1644563"/>
                  <a:pt x="8126377" y="1513957"/>
                  <a:pt x="6105607" y="1498429"/>
                </a:cubicBezTo>
                <a:cubicBezTo>
                  <a:pt x="4065906" y="1482756"/>
                  <a:pt x="1772815" y="1551588"/>
                  <a:pt x="1" y="1723203"/>
                </a:cubicBezTo>
                <a:cubicBezTo>
                  <a:pt x="1" y="1148802"/>
                  <a:pt x="0" y="574401"/>
                  <a:pt x="0" y="0"/>
                </a:cubicBez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7" name="Прямоугольник 7"/>
          <p:cNvSpPr/>
          <p:nvPr/>
        </p:nvSpPr>
        <p:spPr bwMode="hidden">
          <a:xfrm>
            <a:off x="1" y="6354411"/>
            <a:ext cx="12188824" cy="503589"/>
          </a:xfrm>
          <a:custGeom>
            <a:avLst/>
            <a:gdLst/>
            <a:ahLst/>
            <a:cxnLst/>
            <a:rect l="l" t="t" r="r" b="b"/>
            <a:pathLst>
              <a:path w="12188824" h="503589">
                <a:moveTo>
                  <a:pt x="6105606" y="0"/>
                </a:moveTo>
                <a:cubicBezTo>
                  <a:pt x="8336849" y="0"/>
                  <a:pt x="10420784" y="98049"/>
                  <a:pt x="12188824" y="268270"/>
                </a:cubicBezTo>
                <a:lnTo>
                  <a:pt x="12188824" y="503589"/>
                </a:lnTo>
                <a:lnTo>
                  <a:pt x="0" y="503589"/>
                </a:lnTo>
                <a:lnTo>
                  <a:pt x="0" y="270494"/>
                </a:lnTo>
                <a:cubicBezTo>
                  <a:pt x="1772814" y="98879"/>
                  <a:pt x="3864933" y="0"/>
                  <a:pt x="6105606" y="0"/>
                </a:cubicBezTo>
                <a:close/>
              </a:path>
            </a:pathLst>
          </a:custGeom>
          <a:solidFill>
            <a:schemeClr val="bg2">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dirty="0"/>
          </a:p>
        </p:txBody>
      </p:sp>
      <p:sp>
        <p:nvSpPr>
          <p:cNvPr id="2" name="Заголовок 1"/>
          <p:cNvSpPr>
            <a:spLocks noGrp="1"/>
          </p:cNvSpPr>
          <p:nvPr>
            <p:ph type="title"/>
          </p:nvPr>
        </p:nvSpPr>
        <p:spPr bwMode="white">
          <a:xfrm>
            <a:off x="1522414" y="274638"/>
            <a:ext cx="9144000" cy="1096962"/>
          </a:xfrm>
          <a:prstGeom prst="rect">
            <a:avLst/>
          </a:prstGeom>
        </p:spPr>
        <p:txBody>
          <a:bodyPr vert="horz" lIns="91440" tIns="45720" rIns="91440" bIns="45720" rtlCol="0" anchor="b">
            <a:normAutofit/>
          </a:bodyPr>
          <a:lstStyle/>
          <a:p>
            <a:pPr rtl="0"/>
            <a:r>
              <a:rPr lang="ru-RU" noProof="0" dirty="0" smtClean="0"/>
              <a:t>Образец заголовка</a:t>
            </a:r>
            <a:endParaRPr lang="ru-RU" noProof="0" dirty="0"/>
          </a:p>
        </p:txBody>
      </p:sp>
      <p:sp>
        <p:nvSpPr>
          <p:cNvPr id="3" name="Текст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ru-RU" noProof="0" dirty="0" smtClean="0"/>
              <a:t>Образец текста</a:t>
            </a:r>
          </a:p>
          <a:p>
            <a:pPr lvl="1" rtl="0"/>
            <a:r>
              <a:rPr lang="ru-RU" noProof="0" dirty="0" smtClean="0"/>
              <a:t>Второй уровень</a:t>
            </a:r>
          </a:p>
          <a:p>
            <a:pPr lvl="2" rtl="0"/>
            <a:r>
              <a:rPr lang="ru-RU" noProof="0" dirty="0" smtClean="0"/>
              <a:t>Третий уровень</a:t>
            </a:r>
          </a:p>
          <a:p>
            <a:pPr lvl="3" rtl="0"/>
            <a:r>
              <a:rPr lang="ru-RU" noProof="0" dirty="0" smtClean="0"/>
              <a:t>Четвертый уровень</a:t>
            </a:r>
          </a:p>
          <a:p>
            <a:pPr lvl="4" rtl="0"/>
            <a:r>
              <a:rPr lang="ru-RU" noProof="0" dirty="0" smtClean="0"/>
              <a:t>Пятый уровень</a:t>
            </a:r>
            <a:endParaRPr lang="ru-RU" noProof="0" dirty="0"/>
          </a:p>
        </p:txBody>
      </p:sp>
      <p:sp>
        <p:nvSpPr>
          <p:cNvPr id="5" name="Нижний колонтитул 4"/>
          <p:cNvSpPr>
            <a:spLocks noGrp="1"/>
          </p:cNvSpPr>
          <p:nvPr>
            <p:ph type="ftr" sz="quarter" idx="3"/>
          </p:nvPr>
        </p:nvSpPr>
        <p:spPr>
          <a:xfrm>
            <a:off x="1525138" y="6518274"/>
            <a:ext cx="5864674" cy="320676"/>
          </a:xfrm>
          <a:prstGeom prst="rect">
            <a:avLst/>
          </a:prstGeom>
        </p:spPr>
        <p:txBody>
          <a:bodyPr vert="horz" lIns="91440" tIns="45720" rIns="91440" bIns="45720" rtlCol="0" anchor="ctr"/>
          <a:lstStyle>
            <a:lvl1pPr algn="l">
              <a:defRPr sz="1100">
                <a:solidFill>
                  <a:schemeClr val="tx1"/>
                </a:solidFill>
              </a:defRPr>
            </a:lvl1pPr>
          </a:lstStyle>
          <a:p>
            <a:pPr rtl="0"/>
            <a:r>
              <a:rPr lang="ru-RU" noProof="0" dirty="0" smtClean="0"/>
              <a:t>Добавить нижний колонтитул</a:t>
            </a:r>
            <a:endParaRPr lang="ru-RU" noProof="0" dirty="0"/>
          </a:p>
        </p:txBody>
      </p:sp>
      <p:sp>
        <p:nvSpPr>
          <p:cNvPr id="4" name="Дата 3"/>
          <p:cNvSpPr>
            <a:spLocks noGrp="1"/>
          </p:cNvSpPr>
          <p:nvPr>
            <p:ph type="dt" sz="half" idx="2"/>
          </p:nvPr>
        </p:nvSpPr>
        <p:spPr>
          <a:xfrm>
            <a:off x="7618412" y="6518274"/>
            <a:ext cx="1676400" cy="320676"/>
          </a:xfrm>
          <a:prstGeom prst="rect">
            <a:avLst/>
          </a:prstGeom>
        </p:spPr>
        <p:txBody>
          <a:bodyPr vert="horz" lIns="91440" tIns="45720" rIns="91440" bIns="45720" rtlCol="0" anchor="ctr"/>
          <a:lstStyle>
            <a:lvl1pPr algn="r">
              <a:defRPr sz="1100">
                <a:solidFill>
                  <a:schemeClr val="tx1"/>
                </a:solidFill>
              </a:defRPr>
            </a:lvl1pPr>
          </a:lstStyle>
          <a:p>
            <a:pPr rtl="0"/>
            <a:fld id="{47021A72-417E-4F4E-81CB-569CE1F22BA5}" type="datetime1">
              <a:rPr lang="ru-RU" noProof="0" smtClean="0"/>
              <a:t>09.11.2020</a:t>
            </a:fld>
            <a:endParaRPr lang="ru-RU" noProof="0" dirty="0"/>
          </a:p>
        </p:txBody>
      </p:sp>
      <p:sp>
        <p:nvSpPr>
          <p:cNvPr id="6" name="Номер слайда 5"/>
          <p:cNvSpPr>
            <a:spLocks noGrp="1"/>
          </p:cNvSpPr>
          <p:nvPr>
            <p:ph type="sldNum" sz="quarter" idx="4"/>
          </p:nvPr>
        </p:nvSpPr>
        <p:spPr>
          <a:xfrm>
            <a:off x="9523412" y="6518274"/>
            <a:ext cx="1143002" cy="320676"/>
          </a:xfrm>
          <a:prstGeom prst="rect">
            <a:avLst/>
          </a:prstGeom>
        </p:spPr>
        <p:txBody>
          <a:bodyPr vert="horz" lIns="91440" tIns="45720" rIns="91440" bIns="45720" rtlCol="0" anchor="ctr"/>
          <a:lstStyle>
            <a:lvl1pPr algn="r">
              <a:defRPr sz="1100">
                <a:solidFill>
                  <a:schemeClr val="tx1"/>
                </a:solidFill>
              </a:defRPr>
            </a:lvl1pPr>
          </a:lstStyle>
          <a:p>
            <a:pPr rtl="0"/>
            <a:fld id="{5382E9EE-A870-438B-947A-FF671DFAFC96}" type="slidenum">
              <a:rPr lang="ru-RU" noProof="0" smtClean="0"/>
              <a:pPr/>
              <a:t>‹#›</a:t>
            </a:fld>
            <a:endParaRPr lang="ru-RU" noProof="0" dirty="0"/>
          </a:p>
        </p:txBody>
      </p:sp>
    </p:spTree>
    <p:extLst>
      <p:ext uri="{BB962C8B-B14F-4D97-AF65-F5344CB8AC3E}">
        <p14:creationId xmlns:p14="http://schemas.microsoft.com/office/powerpoint/2010/main" val="4248769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800"/>
        </a:spcBef>
        <a:buSzPct val="100000"/>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1000"/>
        </a:spcBef>
        <a:buSzPct val="90000"/>
        <a:buFont typeface="Arial" pitchFamily="34" charset="0"/>
        <a:buChar char="–"/>
        <a:defRPr sz="1800" kern="1200">
          <a:solidFill>
            <a:schemeClr val="tx1"/>
          </a:solidFill>
          <a:latin typeface="+mn-lt"/>
          <a:ea typeface="+mn-ea"/>
          <a:cs typeface="+mn-cs"/>
        </a:defRPr>
      </a:lvl2pPr>
      <a:lvl3pPr marL="685800" indent="-182880" algn="l" defTabSz="914400" rtl="0" eaLnBrk="1" latinLnBrk="0" hangingPunct="1">
        <a:lnSpc>
          <a:spcPct val="90000"/>
        </a:lnSpc>
        <a:spcBef>
          <a:spcPts val="800"/>
        </a:spcBef>
        <a:buSzPct val="100000"/>
        <a:buFont typeface="Arial" pitchFamily="34" charset="0"/>
        <a:buChar char="▪"/>
        <a:defRPr sz="1600" kern="1200">
          <a:solidFill>
            <a:schemeClr val="tx1"/>
          </a:solidFill>
          <a:latin typeface="+mn-lt"/>
          <a:ea typeface="+mn-ea"/>
          <a:cs typeface="+mn-cs"/>
        </a:defRPr>
      </a:lvl3pPr>
      <a:lvl4pPr marL="868680" indent="-182880" algn="l" defTabSz="914400" rtl="0" eaLnBrk="1" latinLnBrk="0" hangingPunct="1">
        <a:lnSpc>
          <a:spcPct val="90000"/>
        </a:lnSpc>
        <a:spcBef>
          <a:spcPts val="600"/>
        </a:spcBef>
        <a:buSzPct val="90000"/>
        <a:buFont typeface="Arial" pitchFamily="34" charset="0"/>
        <a:buChar char="–"/>
        <a:defRPr sz="1400" kern="1200">
          <a:solidFill>
            <a:schemeClr val="tx1"/>
          </a:solidFill>
          <a:latin typeface="+mn-lt"/>
          <a:ea typeface="+mn-ea"/>
          <a:cs typeface="+mn-cs"/>
        </a:defRPr>
      </a:lvl4pPr>
      <a:lvl5pPr marL="1051560" indent="-182880" algn="l" defTabSz="914400" rtl="0" eaLnBrk="1" latinLnBrk="0" hangingPunct="1">
        <a:lnSpc>
          <a:spcPct val="90000"/>
        </a:lnSpc>
        <a:spcBef>
          <a:spcPts val="600"/>
        </a:spcBef>
        <a:buSzPct val="100000"/>
        <a:buFont typeface="Arial" pitchFamily="34" charset="0"/>
        <a:buChar char="▪"/>
        <a:defRPr sz="1400" kern="1200">
          <a:solidFill>
            <a:schemeClr val="tx1"/>
          </a:solidFill>
          <a:latin typeface="+mn-lt"/>
          <a:ea typeface="+mn-ea"/>
          <a:cs typeface="+mn-cs"/>
        </a:defRPr>
      </a:lvl5pPr>
      <a:lvl6pPr marL="1234440" indent="-182880" algn="l" defTabSz="914400" rtl="0" eaLnBrk="1" latinLnBrk="0" hangingPunct="1">
        <a:lnSpc>
          <a:spcPct val="90000"/>
        </a:lnSpc>
        <a:spcBef>
          <a:spcPts val="600"/>
        </a:spcBef>
        <a:buSzPct val="90000"/>
        <a:buFont typeface="Arial" pitchFamily="34" charset="0"/>
        <a:buChar char="–"/>
        <a:defRPr sz="1400" kern="1200">
          <a:solidFill>
            <a:schemeClr val="tx1"/>
          </a:solidFill>
          <a:latin typeface="+mn-lt"/>
          <a:ea typeface="+mn-ea"/>
          <a:cs typeface="+mn-cs"/>
        </a:defRPr>
      </a:lvl6pPr>
      <a:lvl7pPr marL="1417320" indent="-182880" algn="l" defTabSz="914400" rtl="0" eaLnBrk="1" latinLnBrk="0" hangingPunct="1">
        <a:lnSpc>
          <a:spcPct val="90000"/>
        </a:lnSpc>
        <a:spcBef>
          <a:spcPts val="600"/>
        </a:spcBef>
        <a:buSzPct val="100000"/>
        <a:buFont typeface="Arial" pitchFamily="34" charset="0"/>
        <a:buChar char="▪"/>
        <a:defRPr sz="1400" kern="1200">
          <a:solidFill>
            <a:schemeClr val="tx1"/>
          </a:solidFill>
          <a:latin typeface="+mn-lt"/>
          <a:ea typeface="+mn-ea"/>
          <a:cs typeface="+mn-cs"/>
        </a:defRPr>
      </a:lvl7pPr>
      <a:lvl8pPr marL="1600200" indent="-182880" algn="l" defTabSz="914400" rtl="0" eaLnBrk="1" latinLnBrk="0" hangingPunct="1">
        <a:lnSpc>
          <a:spcPct val="90000"/>
        </a:lnSpc>
        <a:spcBef>
          <a:spcPts val="600"/>
        </a:spcBef>
        <a:buSzPct val="90000"/>
        <a:buFont typeface="Arial" pitchFamily="34" charset="0"/>
        <a:buChar char="–"/>
        <a:defRPr sz="1400" kern="1200">
          <a:solidFill>
            <a:schemeClr val="tx1"/>
          </a:solidFill>
          <a:latin typeface="+mn-lt"/>
          <a:ea typeface="+mn-ea"/>
          <a:cs typeface="+mn-cs"/>
        </a:defRPr>
      </a:lvl8pPr>
      <a:lvl9pPr marL="1783080" indent="-182880" algn="l" defTabSz="914400" rtl="0" eaLnBrk="1" latinLnBrk="0" hangingPunct="1">
        <a:lnSpc>
          <a:spcPct val="90000"/>
        </a:lnSpc>
        <a:spcBef>
          <a:spcPts val="600"/>
        </a:spcBef>
        <a:buSzPct val="100000"/>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rtlCol="0"/>
          <a:lstStyle/>
          <a:p>
            <a:r>
              <a:rPr lang="ru-RU" dirty="0"/>
              <a:t/>
            </a:r>
            <a:br>
              <a:rPr lang="ru-RU" dirty="0"/>
            </a:br>
            <a:r>
              <a:rPr lang="ru-RU" dirty="0"/>
              <a:t> </a:t>
            </a:r>
            <a:br>
              <a:rPr lang="ru-RU" dirty="0"/>
            </a:br>
            <a:endParaRPr lang="ru-RU" sz="2400" dirty="0"/>
          </a:p>
        </p:txBody>
      </p:sp>
      <p:sp>
        <p:nvSpPr>
          <p:cNvPr id="3" name="Подзаголовок 2"/>
          <p:cNvSpPr>
            <a:spLocks noGrp="1"/>
          </p:cNvSpPr>
          <p:nvPr>
            <p:ph type="subTitle" idx="1"/>
          </p:nvPr>
        </p:nvSpPr>
        <p:spPr>
          <a:xfrm>
            <a:off x="2205980" y="3525768"/>
            <a:ext cx="7992888" cy="1656184"/>
          </a:xfrm>
        </p:spPr>
        <p:txBody>
          <a:bodyPr rtlCol="0">
            <a:normAutofit fontScale="25000" lnSpcReduction="20000"/>
          </a:bodyPr>
          <a:lstStyle/>
          <a:p>
            <a:r>
              <a:rPr lang="ru-RU" sz="4800" dirty="0"/>
              <a:t> </a:t>
            </a:r>
          </a:p>
          <a:p>
            <a:pPr algn="ctr"/>
            <a:r>
              <a:rPr lang="ru-RU" sz="14400" b="1" dirty="0">
                <a:effectLst>
                  <a:outerShdw blurRad="50800" dist="38100" dir="10800000" algn="r">
                    <a:srgbClr val="000000">
                      <a:alpha val="40000"/>
                    </a:srgbClr>
                  </a:outerShdw>
                </a:effectLst>
                <a:latin typeface="Gabriola" panose="04040605051002020D02" pitchFamily="82" charset="0"/>
              </a:rPr>
              <a:t>«Значение </a:t>
            </a:r>
            <a:r>
              <a:rPr lang="ru-RU" sz="14400" b="1" dirty="0" smtClean="0">
                <a:effectLst>
                  <a:outerShdw blurRad="50800" dist="38100" dir="10800000" algn="r">
                    <a:srgbClr val="000000">
                      <a:alpha val="40000"/>
                    </a:srgbClr>
                  </a:outerShdw>
                </a:effectLst>
                <a:latin typeface="Gabriola" panose="04040605051002020D02" pitchFamily="82" charset="0"/>
              </a:rPr>
              <a:t> и  последствия  </a:t>
            </a:r>
            <a:r>
              <a:rPr lang="ru-RU" sz="14400" b="1" dirty="0">
                <a:effectLst>
                  <a:outerShdw blurRad="50800" dist="38100" dir="10800000" algn="r">
                    <a:srgbClr val="000000">
                      <a:alpha val="40000"/>
                    </a:srgbClr>
                  </a:outerShdw>
                </a:effectLst>
                <a:latin typeface="Gabriola" panose="04040605051002020D02" pitchFamily="82" charset="0"/>
              </a:rPr>
              <a:t>занятий музыкальной </a:t>
            </a:r>
            <a:r>
              <a:rPr lang="ru-RU" sz="14400" b="1" dirty="0" smtClean="0">
                <a:effectLst>
                  <a:outerShdw blurRad="50800" dist="38100" dir="10800000" algn="r">
                    <a:srgbClr val="000000">
                      <a:alpha val="40000"/>
                    </a:srgbClr>
                  </a:outerShdw>
                </a:effectLst>
                <a:latin typeface="Gabriola" panose="04040605051002020D02" pitchFamily="82" charset="0"/>
              </a:rPr>
              <a:t> направленности  для  детей </a:t>
            </a:r>
            <a:r>
              <a:rPr lang="ru-RU" sz="14400" b="1" dirty="0">
                <a:effectLst>
                  <a:outerShdw blurRad="50800" dist="38100" dir="10800000" algn="r">
                    <a:srgbClr val="000000">
                      <a:alpha val="40000"/>
                    </a:srgbClr>
                  </a:outerShdw>
                </a:effectLst>
                <a:latin typeface="Gabriola" panose="04040605051002020D02" pitchFamily="82" charset="0"/>
              </a:rPr>
              <a:t>дошкольного </a:t>
            </a:r>
            <a:r>
              <a:rPr lang="ru-RU" sz="14400" b="1" dirty="0" smtClean="0">
                <a:effectLst>
                  <a:outerShdw blurRad="50800" dist="38100" dir="10800000" algn="r">
                    <a:srgbClr val="000000">
                      <a:alpha val="40000"/>
                    </a:srgbClr>
                  </a:outerShdw>
                </a:effectLst>
                <a:latin typeface="Gabriola" panose="04040605051002020D02" pitchFamily="82" charset="0"/>
              </a:rPr>
              <a:t> возраста</a:t>
            </a:r>
            <a:r>
              <a:rPr lang="ru-RU" sz="14400" b="1" dirty="0">
                <a:effectLst>
                  <a:outerShdw blurRad="50800" dist="38100" dir="10800000" algn="r">
                    <a:srgbClr val="000000">
                      <a:alpha val="40000"/>
                    </a:srgbClr>
                  </a:outerShdw>
                </a:effectLst>
                <a:latin typeface="Gabriola" panose="04040605051002020D02" pitchFamily="82" charset="0"/>
              </a:rPr>
              <a:t>»</a:t>
            </a:r>
            <a:endParaRPr lang="ru-RU" sz="14400" dirty="0">
              <a:latin typeface="Gabriola" panose="04040605051002020D02" pitchFamily="82" charset="0"/>
            </a:endParaRPr>
          </a:p>
          <a:p>
            <a:endParaRPr lang="ru-RU" sz="7200" dirty="0"/>
          </a:p>
          <a:p>
            <a:r>
              <a:rPr lang="ru-RU" sz="7200" dirty="0"/>
              <a:t> </a:t>
            </a:r>
          </a:p>
        </p:txBody>
      </p:sp>
      <p:graphicFrame>
        <p:nvGraphicFramePr>
          <p:cNvPr id="5" name="Таблица 4"/>
          <p:cNvGraphicFramePr>
            <a:graphicFrameLocks noGrp="1"/>
          </p:cNvGraphicFramePr>
          <p:nvPr>
            <p:extLst>
              <p:ext uri="{D42A27DB-BD31-4B8C-83A1-F6EECF244321}">
                <p14:modId xmlns:p14="http://schemas.microsoft.com/office/powerpoint/2010/main" val="956018481"/>
              </p:ext>
            </p:extLst>
          </p:nvPr>
        </p:nvGraphicFramePr>
        <p:xfrm>
          <a:off x="7894612" y="6296297"/>
          <a:ext cx="4036131" cy="518160"/>
        </p:xfrm>
        <a:graphic>
          <a:graphicData uri="http://schemas.openxmlformats.org/drawingml/2006/table">
            <a:tbl>
              <a:tblPr/>
              <a:tblGrid>
                <a:gridCol w="4036131">
                  <a:extLst>
                    <a:ext uri="{9D8B030D-6E8A-4147-A177-3AD203B41FA5}">
                      <a16:colId xmlns:a16="http://schemas.microsoft.com/office/drawing/2014/main" val="2055978245"/>
                    </a:ext>
                  </a:extLst>
                </a:gridCol>
              </a:tblGrid>
              <a:tr h="322217">
                <a:tc>
                  <a:txBody>
                    <a:bodyPr/>
                    <a:lstStyle/>
                    <a:p>
                      <a:pPr algn="r"/>
                      <a:r>
                        <a:rPr lang="ru-RU" sz="1400" i="1" dirty="0" smtClean="0">
                          <a:solidFill>
                            <a:schemeClr val="bg2">
                              <a:lumMod val="75000"/>
                            </a:schemeClr>
                          </a:solidFill>
                          <a:effectLst>
                            <a:outerShdw blurRad="38100" dist="38100" dir="2700000" algn="tl">
                              <a:srgbClr val="000000">
                                <a:alpha val="43137"/>
                              </a:srgbClr>
                            </a:outerShdw>
                          </a:effectLst>
                        </a:rPr>
                        <a:t>Музыкальный руководитель</a:t>
                      </a:r>
                    </a:p>
                    <a:p>
                      <a:pPr algn="r"/>
                      <a:r>
                        <a:rPr lang="ru-RU" sz="1400" i="1" dirty="0" smtClean="0">
                          <a:solidFill>
                            <a:schemeClr val="bg2">
                              <a:lumMod val="75000"/>
                            </a:schemeClr>
                          </a:solidFill>
                          <a:effectLst>
                            <a:outerShdw blurRad="38100" dist="38100" dir="2700000" algn="tl">
                              <a:srgbClr val="000000">
                                <a:alpha val="43137"/>
                              </a:srgbClr>
                            </a:outerShdw>
                          </a:effectLst>
                        </a:rPr>
                        <a:t>Омарова Наиля Гаджимурадовна</a:t>
                      </a:r>
                      <a:endParaRPr lang="ru-RU" sz="1400" i="1" dirty="0">
                        <a:solidFill>
                          <a:schemeClr val="bg2">
                            <a:lumMod val="75000"/>
                          </a:schemeClr>
                        </a:solidFill>
                        <a:effectLst>
                          <a:outerShdw blurRad="38100" dist="38100" dir="2700000" algn="tl">
                            <a:srgbClr val="000000">
                              <a:alpha val="43137"/>
                            </a:srgbClr>
                          </a:outerShdw>
                        </a:effectLst>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315438589"/>
                  </a:ext>
                </a:extLst>
              </a:tr>
            </a:tbl>
          </a:graphicData>
        </a:graphic>
      </p:graphicFrame>
    </p:spTree>
    <p:extLst>
      <p:ext uri="{BB962C8B-B14F-4D97-AF65-F5344CB8AC3E}">
        <p14:creationId xmlns:p14="http://schemas.microsoft.com/office/powerpoint/2010/main" val="134942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7788" y="476672"/>
            <a:ext cx="11305256" cy="5036250"/>
          </a:xfrm>
          <a:prstGeom prst="rect">
            <a:avLst/>
          </a:prstGeom>
        </p:spPr>
        <p:txBody>
          <a:bodyPr wrap="square">
            <a:spAutoFit/>
          </a:bodyPr>
          <a:lstStyle/>
          <a:p>
            <a:pPr algn="ctr">
              <a:lnSpc>
                <a:spcPct val="115000"/>
              </a:lnSpc>
              <a:spcAft>
                <a:spcPts val="1000"/>
              </a:spcAft>
            </a:pPr>
            <a:r>
              <a:rPr lang="ru-RU" sz="3200" b="1" kern="1800"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cs typeface="Times New Roman" panose="02020603050405020304" pitchFamily="18" charset="0"/>
              </a:rPr>
              <a:t> «Значение и последствия занятий музыкальной направленности для детей дошкольного возраста»</a:t>
            </a:r>
            <a:endParaRPr lang="ru-RU" sz="1400"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r">
              <a:spcBef>
                <a:spcPts val="750"/>
              </a:spcBef>
              <a:spcAft>
                <a:spcPts val="750"/>
              </a:spcAft>
            </a:pPr>
            <a:r>
              <a:rPr lang="ru-RU" sz="1600" b="1" i="1" dirty="0">
                <a:latin typeface="Times New Roman" panose="02020603050405020304" pitchFamily="18" charset="0"/>
                <a:ea typeface="Times New Roman" panose="02020603050405020304" pitchFamily="18" charset="0"/>
              </a:rPr>
              <a:t>   Музыка сопровождает человека в течение всей жизни. Без музыки трудно представить себе жизнь человека. Без звуков музыки она была бы неполна, глуха, бедна... Людям нужны все виды музыки - от простого напева свирели до звучания огромного симфонического оркестра, от незатейливой популярной песенки до бетховенских сонат. Любите и изучайте великое искусство музыки. Оно откроет вам целый мир высоких чувств, страстей, мыслей. Оно сделает вас духовно богаче. Благодаря музыке вы найдете в себе новые неведомые вам прежде силы. Вы увидите жизнь в новых тонах и красках"</a:t>
            </a:r>
            <a:r>
              <a:rPr lang="ru-RU" sz="1400" b="1" i="1" dirty="0">
                <a:latin typeface="Times New Roman" panose="02020603050405020304" pitchFamily="18" charset="0"/>
                <a:ea typeface="Times New Roman" panose="02020603050405020304" pitchFamily="18" charset="0"/>
              </a:rPr>
              <a:t> </a:t>
            </a:r>
            <a:r>
              <a:rPr lang="ru-RU" sz="1600" b="1" i="1" dirty="0">
                <a:latin typeface="Times New Roman" panose="02020603050405020304" pitchFamily="18" charset="0"/>
                <a:ea typeface="Times New Roman" panose="02020603050405020304" pitchFamily="18" charset="0"/>
              </a:rPr>
              <a:t>(Дмитрий Дмитриевич Шостакович)</a:t>
            </a:r>
            <a:endParaRPr lang="ru-RU" sz="1600" dirty="0">
              <a:latin typeface="Times New Roman" panose="02020603050405020304" pitchFamily="18" charset="0"/>
              <a:ea typeface="Times New Roman" panose="02020603050405020304" pitchFamily="18" charset="0"/>
            </a:endParaRPr>
          </a:p>
          <a:p>
            <a:r>
              <a:rPr lang="ru-RU"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ru-RU" sz="16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Музыка</a:t>
            </a:r>
            <a:r>
              <a:rPr lang="ru-RU" sz="1600"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a:t>
            </a:r>
            <a:r>
              <a:rPr lang="ru-RU" sz="1600" dirty="0">
                <a:latin typeface="Arial" panose="020B0604020202020204" pitchFamily="34" charset="0"/>
                <a:ea typeface="Times New Roman" panose="02020603050405020304" pitchFamily="18" charset="0"/>
                <a:cs typeface="Arial" panose="020B0604020202020204" pitchFamily="34" charset="0"/>
              </a:rPr>
              <a:t>— удивительное искусство, способное благоприятно воздействовать на ребенка уже в первые месяцы его жизни. Раннее </a:t>
            </a:r>
            <a:r>
              <a:rPr lang="ru-RU" sz="1600" b="1" dirty="0">
                <a:latin typeface="Arial" panose="020B0604020202020204" pitchFamily="34" charset="0"/>
                <a:ea typeface="Times New Roman" panose="02020603050405020304" pitchFamily="18" charset="0"/>
                <a:cs typeface="Arial" panose="020B0604020202020204" pitchFamily="34" charset="0"/>
              </a:rPr>
              <a:t>музыкальное</a:t>
            </a:r>
            <a:r>
              <a:rPr lang="ru-RU" sz="1600" dirty="0">
                <a:latin typeface="Arial" panose="020B0604020202020204" pitchFamily="34" charset="0"/>
                <a:ea typeface="Times New Roman" panose="02020603050405020304" pitchFamily="18" charset="0"/>
                <a:cs typeface="Arial" panose="020B0604020202020204" pitchFamily="34" charset="0"/>
              </a:rPr>
              <a:t> развитие малыша формирует не только его творческие способности, но и является залогом успешного развития речи ребенка.</a:t>
            </a:r>
          </a:p>
          <a:p>
            <a:r>
              <a:rPr lang="ru-RU" sz="1600" dirty="0">
                <a:latin typeface="Arial" panose="020B0604020202020204" pitchFamily="34" charset="0"/>
                <a:ea typeface="Times New Roman" panose="02020603050405020304" pitchFamily="18" charset="0"/>
                <a:cs typeface="Arial" panose="020B0604020202020204" pitchFamily="34" charset="0"/>
              </a:rPr>
              <a:t>     Возраст – важнейший этап развития и воспитания личности. Это период приобщения ребенка к познанию окружающего мира. Период его начальной социализации. Именно в этом возрасте активизируется самостоятельность мышления, развивается познавательный интерес детей и любознательность. В связи с этим особую актуальность приобретает воспитание у дошкольников художественного вкуса, формирования у них творческих умений, осознания ими чувства прекрасного, воспитания у них музыкальной культуры</a:t>
            </a:r>
            <a:r>
              <a:rPr lang="ru-RU" sz="1600" dirty="0" smtClean="0">
                <a:latin typeface="Arial" panose="020B0604020202020204" pitchFamily="34" charset="0"/>
                <a:ea typeface="Times New Roman" panose="02020603050405020304" pitchFamily="18" charset="0"/>
                <a:cs typeface="Arial" panose="020B0604020202020204" pitchFamily="34" charset="0"/>
              </a:rPr>
              <a:t>.</a:t>
            </a:r>
            <a:endParaRPr lang="ru-RU" sz="16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776776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9796" y="620688"/>
            <a:ext cx="11377264" cy="4708981"/>
          </a:xfrm>
          <a:prstGeom prst="rect">
            <a:avLst/>
          </a:prstGeom>
        </p:spPr>
        <p:txBody>
          <a:bodyPr wrap="square">
            <a:spAutoFit/>
          </a:bodyPr>
          <a:lstStyle/>
          <a:p>
            <a:r>
              <a:rPr lang="ru-RU" sz="20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Музыкальная культура ребенка </a:t>
            </a:r>
            <a:r>
              <a:rPr lang="ru-RU" sz="2000" dirty="0">
                <a:latin typeface="Arial" panose="020B0604020202020204" pitchFamily="34" charset="0"/>
                <a:ea typeface="Calibri" panose="020F0502020204030204" pitchFamily="34" charset="0"/>
                <a:cs typeface="Arial" panose="020B0604020202020204" pitchFamily="34" charset="0"/>
              </a:rPr>
              <a:t>— это интегративное личностное качество. Оно формируется в процессе систематического, целенаправленного воспитания и обучения на основе эмоциональной отзывчивости на высокохудожественные произведения музыкального искусства, образного мышления и воображения. Развивая эмоции, интересы, мышление, воображение, вкусы ребенка, мы формируем основы его музыкально-эстетического сознания и музыкальной культуры в целом. Дошкольный возраст чрезвычайно важен для последующего овладения музыкальной культурой. Именно в детстве формируются эталоны красоты, от которых во многом зависит музыкальное и общее развитие детей. Чем раньше ребенок получает возможность накапливать опыт восприятия шедевров мировой музыкальной классики разных эпох и стилей и народной музыки, тем богаче его эмоции, тем более успешным становится его развитие. Если эстетическое сознание ребенка обогащается с помощью музыки, это не пройдет бесследно для его духовного становления. Однако наши дети живут и развиваются в непростых условиях музыкального социума. Современную поп, рок-музыку, которая звучит повсюду и культивируется средствами массовой информации (хотим мы этого или не хотим), слушают и наши дети. </a:t>
            </a:r>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9340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1764" y="133464"/>
            <a:ext cx="11377264" cy="6289222"/>
          </a:xfrm>
          <a:prstGeom prst="rect">
            <a:avLst/>
          </a:prstGeom>
        </p:spPr>
        <p:txBody>
          <a:bodyPr wrap="square">
            <a:spAutoFit/>
          </a:bodyPr>
          <a:lstStyle/>
          <a:p>
            <a:r>
              <a:rPr lang="ru-RU" sz="1600" dirty="0">
                <a:latin typeface="Arial" panose="020B0604020202020204" pitchFamily="34" charset="0"/>
                <a:ea typeface="Times New Roman" panose="02020603050405020304" pitchFamily="18" charset="0"/>
                <a:cs typeface="Arial" panose="020B0604020202020204" pitchFamily="34" charset="0"/>
              </a:rPr>
              <a:t>Слушая музыкальные произведения низкого художественного уровня, и видя положительное отношение к ним взрослого (при недостаточно развитой музыкальной и общей культуре), ребенок дезориентируется в представлениях о красоте музыки, о ценностных эталонах музыкальности.</a:t>
            </a:r>
          </a:p>
          <a:p>
            <a:pPr>
              <a:lnSpc>
                <a:spcPct val="115000"/>
              </a:lnSpc>
              <a:spcAft>
                <a:spcPts val="1000"/>
              </a:spcAft>
            </a:pPr>
            <a:r>
              <a:rPr lang="ru-RU" sz="1600" dirty="0">
                <a:latin typeface="Arial" panose="020B0604020202020204" pitchFamily="34" charset="0"/>
                <a:ea typeface="Times New Roman" panose="02020603050405020304" pitchFamily="18" charset="0"/>
                <a:cs typeface="Arial" panose="020B0604020202020204" pitchFamily="34" charset="0"/>
              </a:rPr>
              <a:t>        Что же такое музыкальные занятия? Это основная форма организации педагогического процесса, в которой осуществляется обучение детей, развитие их музыкальных и творческих способностей, воспитание различных качеств личности, а также формирование основ музыкальной и общей культуры. Они носят обязательный характер, осуществляются под руководством взрослых и предусматривают планомерный охват педагогическим воздействием всех детей группы. Все это позволяет строить эстетическое воспитание детей по определенной программе. За общую постановку музыкального развития в ДОУ отвечает музыкальный руководитель. Основная его задача в процессе музыкального воспитания - не просто провести музыкальное занятие, а вызвать у ребят интерес к музыке и музыкальной деятельности, обогатить их чувства. В данном случае я могу привести в пример высказывание Д. Б. </a:t>
            </a:r>
            <a:r>
              <a:rPr lang="ru-RU" sz="1600" u="sng" dirty="0" err="1">
                <a:latin typeface="Arial" panose="020B0604020202020204" pitchFamily="34" charset="0"/>
                <a:ea typeface="Times New Roman" panose="02020603050405020304" pitchFamily="18" charset="0"/>
                <a:cs typeface="Arial" panose="020B0604020202020204" pitchFamily="34" charset="0"/>
              </a:rPr>
              <a:t>Кабалевского</a:t>
            </a:r>
            <a:r>
              <a:rPr lang="ru-RU" sz="1600" dirty="0">
                <a:latin typeface="Arial" panose="020B0604020202020204" pitchFamily="34" charset="0"/>
                <a:ea typeface="Times New Roman" panose="02020603050405020304" pitchFamily="18" charset="0"/>
                <a:cs typeface="Arial" panose="020B0604020202020204" pitchFamily="34" charset="0"/>
              </a:rPr>
              <a:t>: «Важно не только научить ребенка петь и танцевать, но и вызвать у него желание для дальнейшего общения с музыкой</a:t>
            </a:r>
            <a:r>
              <a:rPr lang="ru-RU" sz="1600" dirty="0" smtClean="0">
                <a:latin typeface="Arial" panose="020B0604020202020204" pitchFamily="34" charset="0"/>
                <a:ea typeface="Times New Roman" panose="02020603050405020304" pitchFamily="18" charset="0"/>
                <a:cs typeface="Arial" panose="020B0604020202020204" pitchFamily="34" charset="0"/>
              </a:rPr>
              <a:t>».</a:t>
            </a:r>
            <a:r>
              <a:rPr lang="ru-RU" sz="1600" dirty="0">
                <a:latin typeface="Arial" panose="020B0604020202020204" pitchFamily="34" charset="0"/>
                <a:cs typeface="Arial" panose="020B0604020202020204" pitchFamily="34" charset="0"/>
              </a:rPr>
              <a:t> Важно, чтобы уже в первые годы жизни рядом с ребенком оказался взрослый, который смог бы раскрыть перед ним красоту музыки, дать возможность ее прочувствовать. Семья является первой и наиболее значимой ступенькой для вхождения маленького человека в мир музыки. Чем выше музыкальная, социальная культура взрослых членов семьи, тем более адекватно оценивают они эмоциональную сферу своих детей, тем содержательнее становится музыкальное воспитание ребенка. Основы музыкальной культуры дошкольников закладываются, прежде всего, на музыкальных занятиях в детском саду. В ходе занятий осуществляется систематическое, целенаправленное и всестороннее воспитание и формирование музыкальных способностей каждого ребенка. Занятия включают чередование различных видов деятельности и обеспечивают тем самым разностороннее развитие музыкальных способностей детей. Хотелось бы остановиться на каждом из них.</a:t>
            </a:r>
          </a:p>
          <a:p>
            <a:pPr>
              <a:lnSpc>
                <a:spcPct val="115000"/>
              </a:lnSpc>
              <a:spcAft>
                <a:spcPts val="100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230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3772" y="332656"/>
            <a:ext cx="11377264" cy="4935710"/>
          </a:xfrm>
          <a:prstGeom prst="rect">
            <a:avLst/>
          </a:prstGeom>
        </p:spPr>
        <p:txBody>
          <a:bodyPr wrap="square">
            <a:spAutoFit/>
          </a:bodyPr>
          <a:lstStyle/>
          <a:p>
            <a:pPr>
              <a:lnSpc>
                <a:spcPct val="115000"/>
              </a:lnSpc>
              <a:spcAft>
                <a:spcPts val="1000"/>
              </a:spcAft>
            </a:pPr>
            <a:r>
              <a:rPr lang="ru-RU" sz="1600" b="1" u="sng"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Слушание музыки</a:t>
            </a:r>
            <a:endParaRPr lang="ru-RU" sz="16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r>
              <a:rPr lang="ru-RU" sz="1600" dirty="0">
                <a:latin typeface="Arial" panose="020B0604020202020204" pitchFamily="34" charset="0"/>
                <a:ea typeface="Times New Roman" panose="02020603050405020304" pitchFamily="18" charset="0"/>
                <a:cs typeface="Arial" panose="020B0604020202020204" pitchFamily="34" charset="0"/>
              </a:rPr>
              <a:t>   Психологи, педагоги, выдающиеся композиторы отмечают: для того, чтобы полюбить музыку, надо, прежде всего, научиться ее слушать. </a:t>
            </a:r>
            <a:endParaRPr lang="ru-RU" sz="1600" dirty="0" smtClean="0">
              <a:latin typeface="Arial" panose="020B0604020202020204" pitchFamily="34" charset="0"/>
              <a:ea typeface="Times New Roman" panose="02020603050405020304" pitchFamily="18" charset="0"/>
              <a:cs typeface="Arial" panose="020B0604020202020204" pitchFamily="34" charset="0"/>
            </a:endParaRPr>
          </a:p>
          <a:p>
            <a:r>
              <a:rPr lang="ru-RU" sz="1600" u="sng" dirty="0" smtClean="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Слушание</a:t>
            </a:r>
            <a:r>
              <a:rPr lang="ru-RU" sz="1600" dirty="0" smtClean="0">
                <a:latin typeface="Arial" panose="020B0604020202020204" pitchFamily="34" charset="0"/>
                <a:ea typeface="Times New Roman" panose="02020603050405020304" pitchFamily="18" charset="0"/>
                <a:cs typeface="Arial" panose="020B0604020202020204" pitchFamily="34" charset="0"/>
              </a:rPr>
              <a:t> </a:t>
            </a:r>
            <a:r>
              <a:rPr lang="ru-RU" sz="1600" dirty="0">
                <a:latin typeface="Arial" panose="020B0604020202020204" pitchFamily="34" charset="0"/>
                <a:ea typeface="Times New Roman" panose="02020603050405020304" pitchFamily="18" charset="0"/>
                <a:cs typeface="Arial" panose="020B0604020202020204" pitchFamily="34" charset="0"/>
              </a:rPr>
              <a:t>– один из трудных разделов музыкального воспитания дошкольников. Чтобы дети поняли содержание вокальной музыки, большое внимание уделяется выразительному чтению текста, показу иллюстраций. Инструментальную музыку понять сложнее. Здесь используются игровые приемы, большое место отводится наглядности, образному рассказу. В процессе слушания музыкальных произведений, дети познают мир художественных образов, характеризующих явления природы, птиц, животных, окружающей их действительности. Здесь очень важна роль педагога, его личное понимание, интерес, увлеченность музыкой, любовь к ней. Д.Б. </a:t>
            </a:r>
            <a:r>
              <a:rPr lang="ru-RU" sz="1600" dirty="0" err="1">
                <a:latin typeface="Arial" panose="020B0604020202020204" pitchFamily="34" charset="0"/>
                <a:ea typeface="Times New Roman" panose="02020603050405020304" pitchFamily="18" charset="0"/>
                <a:cs typeface="Arial" panose="020B0604020202020204" pitchFamily="34" charset="0"/>
              </a:rPr>
              <a:t>Кабалевский</a:t>
            </a:r>
            <a:r>
              <a:rPr lang="ru-RU" sz="1600" dirty="0">
                <a:latin typeface="Arial" panose="020B0604020202020204" pitchFamily="34" charset="0"/>
                <a:ea typeface="Times New Roman" panose="02020603050405020304" pitchFamily="18" charset="0"/>
                <a:cs typeface="Arial" panose="020B0604020202020204" pitchFamily="34" charset="0"/>
              </a:rPr>
              <a:t> писал: «- мы ни на секунду не должны забывать о главной своей задаче: - заинтересовать, слушателей музыкой, эмоционально увлечь их, «заразить» их своей любовью к музыке».</a:t>
            </a:r>
          </a:p>
          <a:p>
            <a:r>
              <a:rPr lang="ru-RU" sz="1600" b="1" u="sng" dirty="0" smtClean="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Пение</a:t>
            </a:r>
          </a:p>
          <a:p>
            <a:endParaRPr lang="ru-RU" sz="1600" dirty="0">
              <a:latin typeface="Arial" panose="020B0604020202020204" pitchFamily="34" charset="0"/>
              <a:ea typeface="Times New Roman" panose="02020603050405020304" pitchFamily="18" charset="0"/>
              <a:cs typeface="Arial" panose="020B0604020202020204" pitchFamily="34" charset="0"/>
            </a:endParaRPr>
          </a:p>
          <a:p>
            <a:r>
              <a:rPr lang="ru-RU" sz="1600" dirty="0">
                <a:latin typeface="Arial" panose="020B0604020202020204" pitchFamily="34" charset="0"/>
                <a:ea typeface="Times New Roman" panose="02020603050405020304" pitchFamily="18" charset="0"/>
                <a:cs typeface="Arial" panose="020B0604020202020204" pitchFamily="34" charset="0"/>
              </a:rPr>
              <a:t>   </a:t>
            </a:r>
            <a:r>
              <a:rPr lang="ru-RU" sz="1600"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Песня</a:t>
            </a:r>
            <a:r>
              <a:rPr lang="ru-RU" sz="1600" dirty="0">
                <a:latin typeface="Arial" panose="020B0604020202020204" pitchFamily="34" charset="0"/>
                <a:ea typeface="Times New Roman" panose="02020603050405020304" pitchFamily="18" charset="0"/>
                <a:cs typeface="Arial" panose="020B0604020202020204" pitchFamily="34" charset="0"/>
              </a:rPr>
              <a:t> – яркая образная форма углубленного представления окружающей действительности. В процессе обучения пению, от ребенка требуется большая активность и умственная напряженность. Он учится сравнивать свое пение с пением других детей, прислушиваться к исполняемой мелодии на музыкальном инструменте. Пение благотворно влияет на детский организм: укрепляет голосовой аппарат, развивает речь, углубленное дыхание. Также в процессе обучения пению активно развиваются основные музыкальные способности: эмоциональная отзывчивость, музыкальный слух, чувство ритма.</a:t>
            </a:r>
            <a:endParaRPr lang="ru-RU" sz="16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1666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9756" y="188640"/>
            <a:ext cx="11809312" cy="6262164"/>
          </a:xfrm>
          <a:prstGeom prst="rect">
            <a:avLst/>
          </a:prstGeom>
        </p:spPr>
        <p:txBody>
          <a:bodyPr wrap="square">
            <a:spAutoFit/>
          </a:bodyPr>
          <a:lstStyle/>
          <a:p>
            <a:r>
              <a:rPr lang="ru-RU" sz="1600" b="1"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Музыкально-ритмические движения</a:t>
            </a:r>
            <a:endParaRPr lang="ru-RU" sz="1200"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r>
              <a:rPr lang="ru-RU" sz="1400" dirty="0">
                <a:latin typeface="Arial" panose="020B0604020202020204" pitchFamily="34" charset="0"/>
                <a:ea typeface="Times New Roman" panose="02020603050405020304" pitchFamily="18" charset="0"/>
                <a:cs typeface="Arial" panose="020B0604020202020204" pitchFamily="34" charset="0"/>
              </a:rPr>
              <a:t>   Различные музыкальные произведения вызывают у детей соответствующее настроение, эмоциональное переживание, под влиянием которых движения приобретают определенный характер. Занятия ритмикой связаны со всеми сторонами воспитания:  способствуют умственному, нравственному, эстетическому и физическому развитию ребенка; обогащают эмоциональный мир детей и развивают музыкальные способности; развивают познавательные способности; воспитывают активность, дисциплинированность, чувство коллективизма; способствуют физическому совершенствованию организма.</a:t>
            </a:r>
            <a:endParaRPr lang="ru-RU" sz="1200" dirty="0">
              <a:latin typeface="Arial" panose="020B0604020202020204" pitchFamily="34" charset="0"/>
              <a:ea typeface="Times New Roman" panose="02020603050405020304" pitchFamily="18" charset="0"/>
              <a:cs typeface="Arial" panose="020B0604020202020204" pitchFamily="34" charset="0"/>
            </a:endParaRPr>
          </a:p>
          <a:p>
            <a:r>
              <a:rPr lang="ru-RU" sz="1600" b="1"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Игра на детских музыкальных инструментах</a:t>
            </a:r>
            <a:endParaRPr lang="ru-RU" sz="1200" u="sng"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r>
              <a:rPr lang="ru-RU" sz="1400" dirty="0">
                <a:latin typeface="Arial" panose="020B0604020202020204" pitchFamily="34" charset="0"/>
                <a:ea typeface="Times New Roman" panose="02020603050405020304" pitchFamily="18" charset="0"/>
                <a:cs typeface="Arial" panose="020B0604020202020204" pitchFamily="34" charset="0"/>
              </a:rPr>
              <a:t>   Детское </a:t>
            </a:r>
            <a:r>
              <a:rPr lang="ru-RU" sz="1400" dirty="0" err="1">
                <a:latin typeface="Arial" panose="020B0604020202020204" pitchFamily="34" charset="0"/>
                <a:ea typeface="Times New Roman" panose="02020603050405020304" pitchFamily="18" charset="0"/>
                <a:cs typeface="Arial" panose="020B0604020202020204" pitchFamily="34" charset="0"/>
              </a:rPr>
              <a:t>музицирование</a:t>
            </a:r>
            <a:r>
              <a:rPr lang="ru-RU" sz="1400" dirty="0">
                <a:latin typeface="Arial" panose="020B0604020202020204" pitchFamily="34" charset="0"/>
                <a:ea typeface="Times New Roman" panose="02020603050405020304" pitchFamily="18" charset="0"/>
                <a:cs typeface="Arial" panose="020B0604020202020204" pitchFamily="34" charset="0"/>
              </a:rPr>
              <a:t> расширяет сферу музыкальной деятельности дошкольников, повышает интерес к музыкальным занятиям, способствует развитию музыкальной памяти, внимания, помогает преодолению излишней застенчивости, скованности, расширяет музыкальное воспитание ребенка. В процессе игры ярко проявляются индивидуальные черты каждого исполнителя: наличие воли, эмоциональности, сосредоточенности, развиваются и совершенствуются музыкальные способности. Обучаясь игре на инструментах, дети открывают для себя мир музыкальных звуков, осознаннее различают красоту звучания различных инструментов. У них улучшается качество пения, они чище поют, улучшается качество музыкально - ритмических движений, дети четче воспроизводят ритм. Детей привлекают не только звучание и вид инструментов, но и то, что они могут сами извлекать из них звуки. Игра на музыкальных инструментах способствует развитию музыкальной памяти, внимания, фантазии, творческих способностей. Когда ребёнок слышит и сопоставляет звучание разных музыкальных инструментов, развивается его мышление, аналитические способности. Игра на музыкальных инструментах развивает мелкую мускулатуру, моторику пальцев рук. Таким образом, музыкальные занятия содействуют воспитанию многих положительных качеств личности ребенка. Объединяют детей общими эстетическими переживаниями, совместными действиями, учат культуре поведения, проявлению умственных усилий, творчества, инициативы. Музыкальные занятия, оказывая разностороннее влияние на детей, способствуют воспитанию гармонически развитой личности. На основе полученных знаний во время музыкальных занятий, при самостоятельной музыкальной деятельности дети становятся более активными и увлеченными, праздники и развлечения проходят успешно и в непринужденной обстановке. В заключении хотелось бы еще добавить, что важным определяющим фактором образовательной среды является педагог. От уровня и качества его подготовки во многом зависит успех образовательного процесса. В связи с этим современному педагогу, необходимо понимать язык музыкального искусства, уметь раскрыть красоту музыки и ее своеобразие детям, пробуждая их самостоятельность и активность в разных видах музыкальной деятельности.</a:t>
            </a:r>
            <a:endParaRPr lang="ru-RU" sz="1200" dirty="0">
              <a:latin typeface="Arial" panose="020B0604020202020204" pitchFamily="34" charset="0"/>
              <a:ea typeface="Times New Roman" panose="02020603050405020304" pitchFamily="18"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    Таким образом, музыкальные занятия имеют огромное значение в развитии ребенка. Они накладывают особый отпечаток на становление всесторонне развитой, гармоничной личности, на формирование не только музыкальной культуры ребенка, но и его культуры в целом.</a:t>
            </a:r>
            <a:endParaRPr lang="ru-RU" sz="1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03697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9756" y="164935"/>
            <a:ext cx="11737304" cy="6474208"/>
          </a:xfrm>
          <a:prstGeom prst="rect">
            <a:avLst/>
          </a:prstGeom>
        </p:spPr>
        <p:txBody>
          <a:bodyPr wrap="square">
            <a:spAutoFit/>
          </a:bodyPr>
          <a:lstStyle/>
          <a:p>
            <a:pPr>
              <a:lnSpc>
                <a:spcPct val="115000"/>
              </a:lnSpc>
              <a:spcAft>
                <a:spcPts val="1000"/>
              </a:spcAft>
            </a:pPr>
            <a:r>
              <a:rPr lang="ru-RU" sz="14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Заключение</a:t>
            </a:r>
            <a:endParaRPr lang="ru-RU" sz="14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   Необходимо с раннего возраста создавать условия для развития основ музыкальной культуры детей. Одни дети способны достичь высокого уровня музыкального развития, другие, возможно, более скромного. Важно, чтобы с раннего детства дети учились относиться к музыке не только как к средству увеселения, но и как важному явлению в духовной культуре. Пусть это понимание будет примитивным, но оно значимо для личности.</a:t>
            </a:r>
            <a:endParaRPr lang="ru-RU" sz="14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Только развивая потребность, эмоции, чувства, интересы, вкусы детей (музыкально - эстетическое сознание) можно приобщить их к музыкальной культуре, заложить ее основы.</a:t>
            </a:r>
            <a:endParaRPr lang="ru-RU" sz="14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Дошкольный возраст чрезвычайно важен для последующего овладения человеком музыкальной культурой. Если в процессе музыкальной деятельности будет развито музыкально-эстетическое сознание детей, это не пройдет бесследно для их последующего развития и духовного становления.</a:t>
            </a:r>
            <a:endParaRPr lang="ru-RU" sz="14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Приобретая в процессе музыкальной деятельности определенные знания о музыке, умения и навыки, дети приобщаются к музыкальному искусству. Важно, чтобы в процессе музыкального воспитания приобретение знаний, умений и навыков не являлось самоцелью, а способствовало развитию музыкальных и общих способностей, формированию основ музыкальной и общей духовной культуры.</a:t>
            </a:r>
            <a:endParaRPr lang="ru-RU" sz="14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Общество заинтересовано сохранить и передать будущим поколениям духовные ценности, в том числе музыкальную культуру. Дети должны развиваться через познание культурного наследия, воспитываться так, чтобы быть способными его приумножить.</a:t>
            </a:r>
            <a:endParaRPr lang="ru-RU" sz="1400"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ru-RU" sz="1400" dirty="0">
                <a:latin typeface="Arial" panose="020B0604020202020204" pitchFamily="34" charset="0"/>
                <a:ea typeface="Times New Roman" panose="02020603050405020304" pitchFamily="18" charset="0"/>
                <a:cs typeface="Arial" panose="020B0604020202020204" pitchFamily="34" charset="0"/>
              </a:rPr>
              <a:t>Работая некоторое время в дошкольных учреждениях, занимаясь с детьми на музыкальных занятиях, я убедилась, как это важно для дошкольников, начиная от самых малых лет прививать им любовь к музыке, как они эмоционально воспринимают эти занятия и как благотворно влияют они их развитие</a:t>
            </a:r>
            <a:r>
              <a:rPr lang="ru-RU" sz="1400" dirty="0" smtClean="0">
                <a:latin typeface="Arial" panose="020B0604020202020204" pitchFamily="34" charset="0"/>
                <a:ea typeface="Times New Roman" panose="02020603050405020304" pitchFamily="18" charset="0"/>
                <a:cs typeface="Arial" panose="020B0604020202020204" pitchFamily="34" charset="0"/>
              </a:rPr>
              <a:t>.</a:t>
            </a:r>
            <a:endParaRPr lang="ru-RU" sz="1600" dirty="0">
              <a:latin typeface="Arial" panose="020B0604020202020204" pitchFamily="34" charset="0"/>
              <a:ea typeface="Times New Roman" panose="02020603050405020304" pitchFamily="18" charset="0"/>
              <a:cs typeface="Arial" panose="020B0604020202020204" pitchFamily="34" charset="0"/>
            </a:endParaRPr>
          </a:p>
          <a:p>
            <a:r>
              <a:rPr lang="ru-RU" sz="1100" b="1" dirty="0">
                <a:latin typeface="Arial" panose="020B0604020202020204" pitchFamily="34" charset="0"/>
                <a:ea typeface="Times New Roman" panose="02020603050405020304" pitchFamily="18" charset="0"/>
                <a:cs typeface="Arial" panose="020B0604020202020204" pitchFamily="34" charset="0"/>
              </a:rPr>
              <a:t>Список литературы</a:t>
            </a:r>
            <a:endParaRPr lang="ru-RU" sz="1100" dirty="0">
              <a:latin typeface="Arial" panose="020B0604020202020204" pitchFamily="34" charset="0"/>
              <a:ea typeface="Times New Roman" panose="02020603050405020304" pitchFamily="18" charset="0"/>
              <a:cs typeface="Arial" panose="020B0604020202020204" pitchFamily="34" charset="0"/>
            </a:endParaRPr>
          </a:p>
          <a:p>
            <a:r>
              <a:rPr lang="ru-RU" sz="1100" b="1" dirty="0">
                <a:latin typeface="Arial" panose="020B0604020202020204" pitchFamily="34" charset="0"/>
                <a:ea typeface="Times New Roman" panose="02020603050405020304" pitchFamily="18" charset="0"/>
                <a:cs typeface="Arial" panose="020B0604020202020204" pitchFamily="34" charset="0"/>
              </a:rPr>
              <a:t>1.</a:t>
            </a:r>
            <a:r>
              <a:rPr lang="ru-RU" sz="1100" dirty="0">
                <a:latin typeface="Arial" panose="020B0604020202020204" pitchFamily="34" charset="0"/>
                <a:ea typeface="Times New Roman" panose="02020603050405020304" pitchFamily="18" charset="0"/>
                <a:cs typeface="Arial" panose="020B0604020202020204" pitchFamily="34" charset="0"/>
              </a:rPr>
              <a:t> Ветлугина Н.А. Методика музыкального воспитания в детском саду. – М.: Просвещение, 1982. </a:t>
            </a:r>
          </a:p>
          <a:p>
            <a:r>
              <a:rPr lang="ru-RU" sz="1100" b="1" dirty="0">
                <a:latin typeface="Arial" panose="020B0604020202020204" pitchFamily="34" charset="0"/>
                <a:ea typeface="Times New Roman" panose="02020603050405020304" pitchFamily="18" charset="0"/>
                <a:cs typeface="Arial" panose="020B0604020202020204" pitchFamily="34" charset="0"/>
              </a:rPr>
              <a:t>2.</a:t>
            </a:r>
            <a:r>
              <a:rPr lang="ru-RU" sz="1100" dirty="0">
                <a:latin typeface="Arial" panose="020B0604020202020204" pitchFamily="34" charset="0"/>
                <a:ea typeface="Times New Roman" panose="02020603050405020304" pitchFamily="18" charset="0"/>
                <a:cs typeface="Arial" panose="020B0604020202020204" pitchFamily="34" charset="0"/>
              </a:rPr>
              <a:t> </a:t>
            </a:r>
            <a:r>
              <a:rPr lang="ru-RU" sz="1100" dirty="0" err="1">
                <a:latin typeface="Arial" panose="020B0604020202020204" pitchFamily="34" charset="0"/>
                <a:ea typeface="Times New Roman" panose="02020603050405020304" pitchFamily="18" charset="0"/>
                <a:cs typeface="Arial" panose="020B0604020202020204" pitchFamily="34" charset="0"/>
              </a:rPr>
              <a:t>Кабалевский</a:t>
            </a:r>
            <a:r>
              <a:rPr lang="ru-RU" sz="1100" dirty="0">
                <a:latin typeface="Arial" panose="020B0604020202020204" pitchFamily="34" charset="0"/>
                <a:ea typeface="Times New Roman" panose="02020603050405020304" pitchFamily="18" charset="0"/>
                <a:cs typeface="Arial" panose="020B0604020202020204" pitchFamily="34" charset="0"/>
              </a:rPr>
              <a:t> Д.Б. Как рассказывать детям о музыке.- М.: Просвещение, 1989.</a:t>
            </a:r>
          </a:p>
          <a:p>
            <a:r>
              <a:rPr lang="ru-RU" sz="1100" b="1" dirty="0">
                <a:latin typeface="Arial" panose="020B0604020202020204" pitchFamily="34" charset="0"/>
                <a:ea typeface="Times New Roman" panose="02020603050405020304" pitchFamily="18" charset="0"/>
                <a:cs typeface="Arial" panose="020B0604020202020204" pitchFamily="34" charset="0"/>
              </a:rPr>
              <a:t>3.</a:t>
            </a:r>
            <a:r>
              <a:rPr lang="ru-RU" sz="1100" dirty="0">
                <a:latin typeface="Arial" panose="020B0604020202020204" pitchFamily="34" charset="0"/>
                <a:ea typeface="Times New Roman" panose="02020603050405020304" pitchFamily="18" charset="0"/>
                <a:cs typeface="Arial" panose="020B0604020202020204" pitchFamily="34" charset="0"/>
              </a:rPr>
              <a:t> </a:t>
            </a:r>
            <a:r>
              <a:rPr lang="ru-RU" sz="1100" dirty="0" err="1">
                <a:latin typeface="Arial" panose="020B0604020202020204" pitchFamily="34" charset="0"/>
                <a:ea typeface="Times New Roman" panose="02020603050405020304" pitchFamily="18" charset="0"/>
                <a:cs typeface="Arial" panose="020B0604020202020204" pitchFamily="34" charset="0"/>
              </a:rPr>
              <a:t>Радынова</a:t>
            </a:r>
            <a:r>
              <a:rPr lang="ru-RU" sz="1100" dirty="0">
                <a:latin typeface="Arial" panose="020B0604020202020204" pitchFamily="34" charset="0"/>
                <a:ea typeface="Times New Roman" panose="02020603050405020304" pitchFamily="18" charset="0"/>
                <a:cs typeface="Arial" panose="020B0604020202020204" pitchFamily="34" charset="0"/>
              </a:rPr>
              <a:t> О.П. </a:t>
            </a:r>
            <a:r>
              <a:rPr lang="ru-RU" sz="1100" dirty="0" err="1">
                <a:latin typeface="Arial" panose="020B0604020202020204" pitchFamily="34" charset="0"/>
                <a:ea typeface="Times New Roman" panose="02020603050405020304" pitchFamily="18" charset="0"/>
                <a:cs typeface="Arial" panose="020B0604020202020204" pitchFamily="34" charset="0"/>
              </a:rPr>
              <a:t>Катинене</a:t>
            </a:r>
            <a:r>
              <a:rPr lang="ru-RU" sz="1100" dirty="0">
                <a:latin typeface="Arial" panose="020B0604020202020204" pitchFamily="34" charset="0"/>
                <a:ea typeface="Times New Roman" panose="02020603050405020304" pitchFamily="18" charset="0"/>
                <a:cs typeface="Arial" panose="020B0604020202020204" pitchFamily="34" charset="0"/>
              </a:rPr>
              <a:t> А.И. </a:t>
            </a:r>
            <a:r>
              <a:rPr lang="ru-RU" sz="1100" dirty="0" err="1">
                <a:latin typeface="Arial" panose="020B0604020202020204" pitchFamily="34" charset="0"/>
                <a:ea typeface="Times New Roman" panose="02020603050405020304" pitchFamily="18" charset="0"/>
                <a:cs typeface="Arial" panose="020B0604020202020204" pitchFamily="34" charset="0"/>
              </a:rPr>
              <a:t>Полавандишвили</a:t>
            </a:r>
            <a:r>
              <a:rPr lang="ru-RU" sz="1100" dirty="0">
                <a:latin typeface="Arial" panose="020B0604020202020204" pitchFamily="34" charset="0"/>
                <a:ea typeface="Times New Roman" panose="02020603050405020304" pitchFamily="18" charset="0"/>
                <a:cs typeface="Arial" panose="020B0604020202020204" pitchFamily="34" charset="0"/>
              </a:rPr>
              <a:t> М.Л. Музыкальное воспитание дошкольников. М. 1994.</a:t>
            </a:r>
          </a:p>
          <a:p>
            <a:r>
              <a:rPr lang="ru-RU" sz="1100" b="1" dirty="0">
                <a:latin typeface="Arial" panose="020B0604020202020204" pitchFamily="34" charset="0"/>
                <a:ea typeface="Times New Roman" panose="02020603050405020304" pitchFamily="18" charset="0"/>
                <a:cs typeface="Arial" panose="020B0604020202020204" pitchFamily="34" charset="0"/>
              </a:rPr>
              <a:t>4.</a:t>
            </a:r>
            <a:r>
              <a:rPr lang="ru-RU" sz="1100" dirty="0">
                <a:latin typeface="Arial" panose="020B0604020202020204" pitchFamily="34" charset="0"/>
                <a:ea typeface="Times New Roman" panose="02020603050405020304" pitchFamily="18" charset="0"/>
                <a:cs typeface="Arial" panose="020B0604020202020204" pitchFamily="34" charset="0"/>
              </a:rPr>
              <a:t> Теплов Б.М. Психология музыкальных способностей - М. 1978.</a:t>
            </a:r>
          </a:p>
          <a:p>
            <a:pPr>
              <a:lnSpc>
                <a:spcPct val="115000"/>
              </a:lnSpc>
              <a:spcAft>
                <a:spcPts val="1000"/>
              </a:spcAft>
            </a:pPr>
            <a:r>
              <a:rPr lang="ru-RU" sz="1100" dirty="0">
                <a:latin typeface="Arial" panose="020B0604020202020204" pitchFamily="34" charset="0"/>
                <a:ea typeface="Calibri" panose="020F0502020204030204" pitchFamily="34" charset="0"/>
                <a:cs typeface="Arial" panose="020B0604020202020204" pitchFamily="34" charset="0"/>
              </a:rPr>
              <a:t> </a:t>
            </a:r>
            <a:endParaRPr lang="ru-RU" sz="1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56221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Изогнутые линии 16х9">
  <a:themeElements>
    <a:clrScheme name="Curves_16x9">
      <a:dk1>
        <a:sysClr val="windowText" lastClr="000000"/>
      </a:dk1>
      <a:lt1>
        <a:sysClr val="window" lastClr="FFFFFF"/>
      </a:lt1>
      <a:dk2>
        <a:srgbClr val="1D4D53"/>
      </a:dk2>
      <a:lt2>
        <a:srgbClr val="96D2DA"/>
      </a:lt2>
      <a:accent1>
        <a:srgbClr val="00B1C5"/>
      </a:accent1>
      <a:accent2>
        <a:srgbClr val="49AF0A"/>
      </a:accent2>
      <a:accent3>
        <a:srgbClr val="6457DB"/>
      </a:accent3>
      <a:accent4>
        <a:srgbClr val="CF4895"/>
      </a:accent4>
      <a:accent5>
        <a:srgbClr val="0065E1"/>
      </a:accent5>
      <a:accent6>
        <a:srgbClr val="A84BE1"/>
      </a:accent6>
      <a:hlink>
        <a:srgbClr val="CF4895"/>
      </a:hlink>
      <a:folHlink>
        <a:srgbClr val="7F7F7F"/>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225281_TF02801094.potx" id="{8E3DF06B-641B-4C94-A278-546B0D782D26}" vid="{4503FE3A-8235-467C-ACA3-C3ED3F95DCAB}"/>
    </a:ext>
  </a:extLst>
</a:theme>
</file>

<file path=ppt/theme/theme2.xml><?xml version="1.0" encoding="utf-8"?>
<a:theme xmlns:a="http://schemas.openxmlformats.org/drawingml/2006/main" name="Тема Office">
  <a:themeElements>
    <a:clrScheme name="Curves_16x9">
      <a:dk1>
        <a:sysClr val="windowText" lastClr="000000"/>
      </a:dk1>
      <a:lt1>
        <a:sysClr val="window" lastClr="FFFFFF"/>
      </a:lt1>
      <a:dk2>
        <a:srgbClr val="1D4D53"/>
      </a:dk2>
      <a:lt2>
        <a:srgbClr val="96D2DA"/>
      </a:lt2>
      <a:accent1>
        <a:srgbClr val="00B1C5"/>
      </a:accent1>
      <a:accent2>
        <a:srgbClr val="49AF0A"/>
      </a:accent2>
      <a:accent3>
        <a:srgbClr val="6457DB"/>
      </a:accent3>
      <a:accent4>
        <a:srgbClr val="CF4895"/>
      </a:accent4>
      <a:accent5>
        <a:srgbClr val="0065E1"/>
      </a:accent5>
      <a:accent6>
        <a:srgbClr val="A84BE1"/>
      </a:accent6>
      <a:hlink>
        <a:srgbClr val="CF4895"/>
      </a:hlink>
      <a:folHlink>
        <a:srgbClr val="7F7F7F"/>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Тема Office">
  <a:themeElements>
    <a:clrScheme name="Curves_16x9">
      <a:dk1>
        <a:sysClr val="windowText" lastClr="000000"/>
      </a:dk1>
      <a:lt1>
        <a:sysClr val="window" lastClr="FFFFFF"/>
      </a:lt1>
      <a:dk2>
        <a:srgbClr val="1D4D53"/>
      </a:dk2>
      <a:lt2>
        <a:srgbClr val="96D2DA"/>
      </a:lt2>
      <a:accent1>
        <a:srgbClr val="00B1C5"/>
      </a:accent1>
      <a:accent2>
        <a:srgbClr val="49AF0A"/>
      </a:accent2>
      <a:accent3>
        <a:srgbClr val="6457DB"/>
      </a:accent3>
      <a:accent4>
        <a:srgbClr val="CF4895"/>
      </a:accent4>
      <a:accent5>
        <a:srgbClr val="0065E1"/>
      </a:accent5>
      <a:accent6>
        <a:srgbClr val="A84BE1"/>
      </a:accent6>
      <a:hlink>
        <a:srgbClr val="CF4895"/>
      </a:hlink>
      <a:folHlink>
        <a:srgbClr val="7F7F7F"/>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Музыкальная презентация с изогнутыми линиями (широкоэкранный формат)</Template>
  <TotalTime>21</TotalTime>
  <Words>1724</Words>
  <Application>Microsoft Office PowerPoint</Application>
  <PresentationFormat>Произвольный</PresentationFormat>
  <Paragraphs>39</Paragraphs>
  <Slides>7</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Euphemia</vt:lpstr>
      <vt:lpstr>Gabriola</vt:lpstr>
      <vt:lpstr>Times New Roman</vt:lpstr>
      <vt:lpstr>Изогнутые линии 16х9</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Учебный Центр дополнительного профессионального образования «Все Вебинары.ру» Курс профессиональной переподготовки Музыкальное образование Выпускная квалификационная работа на тему:     «Значение и последствия       занятий музыкальной направленности для детей дошкольного возраста»     Работа выполнена: Омаровой Наили Гаджимурадовны    Учебный Центр дополнительного профессионального образования «Все Вебинары.ру» Курс профессиональной переподготовки Музыкальное образование Выпускная квалификационная работа на тему:     «Значение и последствия       занятий музыкальной направленности для детей дошкольного возраста»</dc:title>
  <dc:creator>Asus</dc:creator>
  <cp:lastModifiedBy>Asus</cp:lastModifiedBy>
  <cp:revision>3</cp:revision>
  <dcterms:created xsi:type="dcterms:W3CDTF">2020-11-09T14:25:18Z</dcterms:created>
  <dcterms:modified xsi:type="dcterms:W3CDTF">2020-11-09T14:46:38Z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