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1B6E3E-5DF0-431B-B9B4-2E6FF2DE35AB}" v="143" dt="2020-10-27T16:33:50.7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Абстрактный радужный фон">
            <a:extLst>
              <a:ext uri="{FF2B5EF4-FFF2-40B4-BE49-F238E27FC236}">
                <a16:creationId xmlns:a16="http://schemas.microsoft.com/office/drawing/2014/main" id="{96D4615A-AACF-421A-8925-B34E578F1B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07" y="-3090"/>
            <a:ext cx="12185372" cy="686417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dirty="0">
                <a:latin typeface="Times New Roman"/>
                <a:cs typeface="Calibri Light"/>
              </a:rPr>
              <a:t>"Нетрадиционные техники рисования"</a:t>
            </a:r>
            <a:endParaRPr lang="ru-RU" sz="7200" b="1">
              <a:latin typeface="Times New Roman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sz="4400" dirty="0">
                <a:latin typeface="Times New Roman"/>
                <a:cs typeface="Calibri"/>
              </a:rPr>
              <a:t>Консультация для родителей</a:t>
            </a:r>
            <a:endParaRPr lang="ru-RU" sz="4400">
              <a:latin typeface="Times New Roman"/>
              <a:cs typeface="Times New Roman"/>
            </a:endParaRP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B8E310C3-DB79-4313-B162-F2283487AF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07" y="14908"/>
            <a:ext cx="12185372" cy="6828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0100619A-72DE-47E1-B5F6-63F513561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08" y="3866"/>
            <a:ext cx="12196416" cy="683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168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B4F556C6-CF77-439F-A8D1-2B4091558C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08" y="3866"/>
            <a:ext cx="12196417" cy="685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933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6CDD870F-CDB2-46A2-9DE7-8B12D781D3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5" y="3866"/>
            <a:ext cx="12185374" cy="685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408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E01DB30C-A5C9-4D69-AFAE-446EAE8A5B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08" y="2403"/>
            <a:ext cx="12196416" cy="685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837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1772FDD3-3B10-4F1D-91D4-3A61E02D7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08" y="3865"/>
            <a:ext cx="12196416" cy="685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736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цветок, растение, цветной&#10;&#10;Автоматически созданное описание">
            <a:extLst>
              <a:ext uri="{FF2B5EF4-FFF2-40B4-BE49-F238E27FC236}">
                <a16:creationId xmlns:a16="http://schemas.microsoft.com/office/drawing/2014/main" id="{39662D26-A04C-4D1D-8527-EEA80C369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08" y="3866"/>
            <a:ext cx="12196417" cy="683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1060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"Нетрадиционные техники рисования"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75</cp:revision>
  <dcterms:created xsi:type="dcterms:W3CDTF">2020-10-27T16:02:49Z</dcterms:created>
  <dcterms:modified xsi:type="dcterms:W3CDTF">2020-10-27T16:36:28Z</dcterms:modified>
</cp:coreProperties>
</file>