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2" r:id="rId3"/>
    <p:sldId id="261" r:id="rId4"/>
    <p:sldId id="272" r:id="rId5"/>
    <p:sldId id="256" r:id="rId6"/>
    <p:sldId id="273" r:id="rId7"/>
    <p:sldId id="263" r:id="rId8"/>
    <p:sldId id="264" r:id="rId9"/>
    <p:sldId id="267" r:id="rId10"/>
    <p:sldId id="265" r:id="rId11"/>
    <p:sldId id="278" r:id="rId12"/>
    <p:sldId id="279" r:id="rId13"/>
    <p:sldId id="268" r:id="rId14"/>
    <p:sldId id="260" r:id="rId15"/>
    <p:sldId id="280" r:id="rId16"/>
    <p:sldId id="281" r:id="rId17"/>
    <p:sldId id="270" r:id="rId18"/>
    <p:sldId id="257" r:id="rId19"/>
    <p:sldId id="271" r:id="rId20"/>
    <p:sldId id="266" r:id="rId21"/>
    <p:sldId id="269" r:id="rId22"/>
    <p:sldId id="275" r:id="rId23"/>
    <p:sldId id="274" r:id="rId24"/>
    <p:sldId id="276" r:id="rId25"/>
    <p:sldId id="277" r:id="rId26"/>
    <p:sldId id="282" r:id="rId27"/>
    <p:sldId id="283" r:id="rId28"/>
    <p:sldId id="284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857224" y="1000108"/>
            <a:ext cx="7772400" cy="1470025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002060"/>
                </a:solidFill>
              </a:rPr>
              <a:t>Декоративно прикладное искусство эвенков.</a:t>
            </a:r>
            <a:endParaRPr lang="ru-RU" sz="6000" b="1" dirty="0">
              <a:solidFill>
                <a:srgbClr val="002060"/>
              </a:solidFill>
            </a:endParaRPr>
          </a:p>
        </p:txBody>
      </p:sp>
      <p:pic>
        <p:nvPicPr>
          <p:cNvPr id="12290" name="Picture 2" descr="http://sakhalinmuseum.ru/eimg/46f5301d3c195c2ac3417901ab4c21e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60722" y="3143248"/>
            <a:ext cx="3073645" cy="34916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71670" y="428604"/>
            <a:ext cx="4681537" cy="521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00166" y="142852"/>
            <a:ext cx="5753763" cy="6500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14480" y="142852"/>
            <a:ext cx="5685247" cy="6580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Library\Desktop\66503303_129083718324942_3440641275094887152_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428604"/>
            <a:ext cx="85725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 descr="C:\Users\Library\Desktop\45ed4eec66068f8f16268e1621fe3f9f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00298" y="357166"/>
            <a:ext cx="4357696" cy="58102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71604" y="142852"/>
            <a:ext cx="5614982" cy="6609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14414" y="0"/>
            <a:ext cx="6394450" cy="657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14414" y="357166"/>
            <a:ext cx="6297612" cy="6297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714356"/>
            <a:ext cx="7727950" cy="554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714356"/>
            <a:ext cx="8778875" cy="494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786" y="1000108"/>
            <a:ext cx="7491412" cy="500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Library\Desktop\88 00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0800000">
            <a:off x="2000232" y="928670"/>
            <a:ext cx="5500726" cy="57051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85852" y="1071546"/>
            <a:ext cx="6634162" cy="497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C:\Users\Library\Desktop\65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57224" y="571480"/>
            <a:ext cx="7734304" cy="53276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:\Users\Library\Desktop\75221889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571480"/>
            <a:ext cx="8129648" cy="57159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71736" y="1285860"/>
            <a:ext cx="3816357" cy="4914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C:\Users\Library\Desktop\img_679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09" y="571480"/>
            <a:ext cx="8610698" cy="57432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ibrary\Desktop\фото 2020\октябрь\DSCN857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00100" y="1071546"/>
            <a:ext cx="6781813" cy="50863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Library\Desktop\фото 2020\октябрь\DSCN856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642918"/>
            <a:ext cx="7520006" cy="56400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Library\Desktop\фото 2020\октябрь\DSCN856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71604" y="357166"/>
            <a:ext cx="6498340" cy="53149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2" descr="http://900igr.net/up/datai/64380/0003-003-.pn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6" name="Picture 4" descr="C:\Users\Library\Desktop\00007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1214422"/>
            <a:ext cx="4848175" cy="3357586"/>
          </a:xfrm>
          <a:prstGeom prst="rect">
            <a:avLst/>
          </a:prstGeom>
          <a:noFill/>
        </p:spPr>
      </p:pic>
      <p:pic>
        <p:nvPicPr>
          <p:cNvPr id="3079" name="Picture 7" descr="http://geophoto.ru/large/amar215504384l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72066" y="0"/>
            <a:ext cx="4291460" cy="68444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Library\Desktop\av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57224" y="285728"/>
            <a:ext cx="6715172" cy="6177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85918" y="147071"/>
            <a:ext cx="5214974" cy="6710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Users\Library\Desktop\5392d24f9b637b9bb2be56e0898baddc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500042"/>
            <a:ext cx="7620001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Library\Desktop\Jk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785794"/>
            <a:ext cx="8630363" cy="48545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14414" y="1142984"/>
            <a:ext cx="6640512" cy="442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pbs.twimg.com/media/CYSAgO2WYAA8Nrb.jpg:larg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571480"/>
            <a:ext cx="3104432" cy="5786454"/>
          </a:xfrm>
          <a:prstGeom prst="rect">
            <a:avLst/>
          </a:prstGeom>
          <a:noFill/>
        </p:spPr>
      </p:pic>
      <p:pic>
        <p:nvPicPr>
          <p:cNvPr id="3076" name="Picture 4" descr="https://i.pinimg.com/736x/6a/64/3a/6a643a89aed34357dd8d81332f0602a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6248" y="285728"/>
            <a:ext cx="3857652" cy="62053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</TotalTime>
  <Words>5</Words>
  <PresentationFormat>Экран (4:3)</PresentationFormat>
  <Paragraphs>1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Декоративно прикладное искусство эвенков.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Library</dc:creator>
  <cp:lastModifiedBy>гостюшка</cp:lastModifiedBy>
  <cp:revision>32</cp:revision>
  <dcterms:created xsi:type="dcterms:W3CDTF">2019-12-05T04:06:11Z</dcterms:created>
  <dcterms:modified xsi:type="dcterms:W3CDTF">2020-11-09T05:02:04Z</dcterms:modified>
</cp:coreProperties>
</file>