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B6E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9.gif"/><Relationship Id="rId5" Type="http://schemas.openxmlformats.org/officeDocument/2006/relationships/image" Target="../media/image4.jpeg"/><Relationship Id="rId10" Type="http://schemas.openxmlformats.org/officeDocument/2006/relationships/image" Target="../media/image7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1" r="14099"/>
          <a:stretch/>
        </p:blipFill>
        <p:spPr>
          <a:xfrm>
            <a:off x="2051720" y="337243"/>
            <a:ext cx="4896544" cy="59963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200" y="-243408"/>
            <a:ext cx="5535748" cy="611639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00" y="3717032"/>
            <a:ext cx="11161240" cy="288920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563" r="11392"/>
          <a:stretch/>
        </p:blipFill>
        <p:spPr>
          <a:xfrm>
            <a:off x="-230942" y="5944306"/>
            <a:ext cx="1521952" cy="12466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843" t="12140" r="48659" b="31070"/>
          <a:stretch/>
        </p:blipFill>
        <p:spPr>
          <a:xfrm>
            <a:off x="1299532" y="4557226"/>
            <a:ext cx="1584176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r="5092"/>
          <a:stretch/>
        </p:blipFill>
        <p:spPr>
          <a:xfrm>
            <a:off x="797723" y="5968541"/>
            <a:ext cx="1540314" cy="12968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485417">
            <a:off x="1594625" y="6018843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20234980">
            <a:off x="2654362" y="5856571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>
            <a:off x="3659860" y="6031887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 b="14331"/>
          <a:stretch/>
        </p:blipFill>
        <p:spPr>
          <a:xfrm rot="11098766">
            <a:off x="4518480" y="6128165"/>
            <a:ext cx="1537622" cy="11405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>
            <a:off x="5502345" y="5953559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20234980">
            <a:off x="6632061" y="6025992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597287">
            <a:off x="7697295" y="6045036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464" y="3223900"/>
            <a:ext cx="3002489" cy="300248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0"/>
            <a:ext cx="16764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0.33212 2.22222E-6 C 0.4809 2.22222E-6 0.66424 0.0081 0.66424 0.01458 L 0.66424 0.02963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12" y="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1" r="14099"/>
          <a:stretch/>
        </p:blipFill>
        <p:spPr>
          <a:xfrm>
            <a:off x="2051720" y="337243"/>
            <a:ext cx="4896544" cy="59963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200" y="-243408"/>
            <a:ext cx="5535748" cy="611639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00" y="3717032"/>
            <a:ext cx="11161240" cy="288920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563" r="11392"/>
          <a:stretch/>
        </p:blipFill>
        <p:spPr>
          <a:xfrm>
            <a:off x="-264960" y="5932973"/>
            <a:ext cx="1521952" cy="12466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843" t="12140" r="48659" b="31070"/>
          <a:stretch/>
        </p:blipFill>
        <p:spPr>
          <a:xfrm>
            <a:off x="1299532" y="4557226"/>
            <a:ext cx="1584176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r="5092"/>
          <a:stretch/>
        </p:blipFill>
        <p:spPr>
          <a:xfrm>
            <a:off x="708384" y="5957821"/>
            <a:ext cx="1540314" cy="12968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485417">
            <a:off x="1639795" y="5991895"/>
            <a:ext cx="1740025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464" y="3223900"/>
            <a:ext cx="3002489" cy="300248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20234980">
            <a:off x="2645901" y="5933802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>
            <a:off x="3588840" y="5991894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 b="14331"/>
          <a:stretch/>
        </p:blipFill>
        <p:spPr>
          <a:xfrm rot="11098766">
            <a:off x="4597613" y="6126692"/>
            <a:ext cx="1537622" cy="11405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>
            <a:off x="5508587" y="6068684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20234980">
            <a:off x="6626765" y="6108017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597287">
            <a:off x="7709781" y="5973936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136" y="46320"/>
            <a:ext cx="1676400" cy="1752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5641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7.40741E-7 L -0.18299 -7.40741E-7 C -0.26493 -7.40741E-7 -0.3658 0.04537 -0.3658 0.08148 L -0.3658 0.1659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99" y="8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1" r="14099"/>
          <a:stretch/>
        </p:blipFill>
        <p:spPr>
          <a:xfrm>
            <a:off x="2051720" y="337243"/>
            <a:ext cx="4896544" cy="59963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200" y="-243408"/>
            <a:ext cx="5535748" cy="611639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00" y="3717032"/>
            <a:ext cx="11161240" cy="288920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563" r="11392"/>
          <a:stretch/>
        </p:blipFill>
        <p:spPr>
          <a:xfrm>
            <a:off x="-189928" y="5959383"/>
            <a:ext cx="1521952" cy="12466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843" t="12140" r="48659" b="31070"/>
          <a:stretch/>
        </p:blipFill>
        <p:spPr>
          <a:xfrm>
            <a:off x="1299532" y="4557226"/>
            <a:ext cx="1584176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r="5092"/>
          <a:stretch/>
        </p:blipFill>
        <p:spPr>
          <a:xfrm>
            <a:off x="692105" y="5952182"/>
            <a:ext cx="1540314" cy="12968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485417">
            <a:off x="1514733" y="5932290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464" y="3223900"/>
            <a:ext cx="3002489" cy="300248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20234980">
            <a:off x="2669531" y="6024313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>
            <a:off x="3651710" y="6048307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 b="14331"/>
          <a:stretch/>
        </p:blipFill>
        <p:spPr>
          <a:xfrm rot="11098766">
            <a:off x="4529815" y="6094930"/>
            <a:ext cx="1537622" cy="11405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>
            <a:off x="5486483" y="6024312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20234980">
            <a:off x="6643389" y="6015354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597287">
            <a:off x="7676902" y="6137568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512" y="1116686"/>
            <a:ext cx="1676400" cy="1752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2790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29 0.01088 L -0.08716 0.01088 C -0.15174 0.01088 -0.23125 0.06597 -0.23125 0.11018 L -0.23125 0.21319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27" y="10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1" r="14099"/>
          <a:stretch/>
        </p:blipFill>
        <p:spPr>
          <a:xfrm>
            <a:off x="2051720" y="337243"/>
            <a:ext cx="4896544" cy="59963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200" y="-243408"/>
            <a:ext cx="5535748" cy="611639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00" y="3717032"/>
            <a:ext cx="11161240" cy="288920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563" r="11392"/>
          <a:stretch/>
        </p:blipFill>
        <p:spPr>
          <a:xfrm>
            <a:off x="-194072" y="5982907"/>
            <a:ext cx="1521952" cy="12466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843" t="12140" r="48659" b="31070"/>
          <a:stretch/>
        </p:blipFill>
        <p:spPr>
          <a:xfrm>
            <a:off x="1299532" y="4557226"/>
            <a:ext cx="1584176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r="5092"/>
          <a:stretch/>
        </p:blipFill>
        <p:spPr>
          <a:xfrm>
            <a:off x="709783" y="5929283"/>
            <a:ext cx="1540314" cy="12968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485417">
            <a:off x="1541486" y="6012486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464" y="3223900"/>
            <a:ext cx="3002489" cy="300248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20234980">
            <a:off x="2646190" y="6037329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>
            <a:off x="3659978" y="6005765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 b="14331"/>
          <a:stretch/>
        </p:blipFill>
        <p:spPr>
          <a:xfrm rot="11098766">
            <a:off x="4483220" y="6026143"/>
            <a:ext cx="1537622" cy="11405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>
            <a:off x="5457274" y="5937696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20234980">
            <a:off x="6573698" y="6106010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597287">
            <a:off x="7650149" y="6033762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80" y="2514301"/>
            <a:ext cx="1676400" cy="1752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0200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29 0.01088 L 0.39896 0.01088 C 0.55174 0.01088 0.73993 0.06575 0.73993 0.10996 L 0.73993 0.2129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32" y="10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1" r="14099"/>
          <a:stretch/>
        </p:blipFill>
        <p:spPr>
          <a:xfrm>
            <a:off x="2051720" y="337243"/>
            <a:ext cx="4896544" cy="59963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200" y="-243408"/>
            <a:ext cx="5535748" cy="611639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00" y="3717032"/>
            <a:ext cx="11161240" cy="288920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563" r="11392"/>
          <a:stretch/>
        </p:blipFill>
        <p:spPr>
          <a:xfrm>
            <a:off x="-203692" y="5957223"/>
            <a:ext cx="1521952" cy="12466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843" t="12140" r="48659" b="31070"/>
          <a:stretch/>
        </p:blipFill>
        <p:spPr>
          <a:xfrm>
            <a:off x="1299532" y="4557226"/>
            <a:ext cx="1584176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r="5092"/>
          <a:stretch/>
        </p:blipFill>
        <p:spPr>
          <a:xfrm>
            <a:off x="735478" y="5982313"/>
            <a:ext cx="1540314" cy="12968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485417">
            <a:off x="1576192" y="6000061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464" y="3223900"/>
            <a:ext cx="3002489" cy="300248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20234980">
            <a:off x="2560331" y="5880402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>
            <a:off x="3529367" y="6000060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 b="14331"/>
          <a:stretch/>
        </p:blipFill>
        <p:spPr>
          <a:xfrm rot="11098766">
            <a:off x="4545364" y="6149188"/>
            <a:ext cx="1537622" cy="11405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>
            <a:off x="5494956" y="6065532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20234980">
            <a:off x="6624735" y="5933802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2" t="5686" r="13503"/>
          <a:stretch/>
        </p:blipFill>
        <p:spPr>
          <a:xfrm rot="597287">
            <a:off x="7650318" y="6159619"/>
            <a:ext cx="1537622" cy="1344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314" y="3880879"/>
            <a:ext cx="1676400" cy="1752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90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045E-16 L -0.27743 2.22045E-16 C -0.40139 2.22045E-16 -0.55399 0.04051 -0.55399 0.07315 L -0.55399 0.1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08" y="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Пробковый дуб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–вечнозеленое дерево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происходящее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 юго-западной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Европы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северной Африки.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4" name="Содержимое 3" descr="Kak_rastut_banany_2_31043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0732" y="1600200"/>
            <a:ext cx="6722536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886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Баоба́б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дерево, растущее в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сухих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саваннах тропической Африки.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Одно из самых толстых деревьев — диаметр ствола достигает 8 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м, </a:t>
            </a:r>
            <a:r>
              <a:rPr lang="ru-RU" sz="3100" smtClean="0">
                <a:latin typeface="Times New Roman" pitchFamily="18" charset="0"/>
                <a:cs typeface="Times New Roman" pitchFamily="18" charset="0"/>
              </a:rPr>
              <a:t>высота 18—25м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Baobab_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9785" y="2571743"/>
            <a:ext cx="6664430" cy="3554419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7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Пробковый дуб –вечнозеленое дерево, происходящее  из юго-западной Европы и северной Африки. </vt:lpstr>
      <vt:lpstr>  Баоба́б — дерево, растущее в сухих саваннах тропической Африки. Одно из самых толстых деревьев — диаметр ствола достигает 8 м, высота 18—25м.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XTreme.ws</cp:lastModifiedBy>
  <cp:revision>26</cp:revision>
  <dcterms:created xsi:type="dcterms:W3CDTF">2019-12-17T17:21:57Z</dcterms:created>
  <dcterms:modified xsi:type="dcterms:W3CDTF">2019-12-18T03:45:33Z</dcterms:modified>
</cp:coreProperties>
</file>