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72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 Windows" initials="ПW" lastIdx="0" clrIdx="0">
    <p:extLst>
      <p:ext uri="{19B8F6BF-5375-455C-9EA6-DF929625EA0E}">
        <p15:presenceInfo xmlns:p15="http://schemas.microsoft.com/office/powerpoint/2012/main" userId="Пользователь Window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48" autoAdjust="0"/>
    <p:restoredTop sz="94660"/>
  </p:normalViewPr>
  <p:slideViewPr>
    <p:cSldViewPr snapToGrid="0">
      <p:cViewPr varScale="1">
        <p:scale>
          <a:sx n="21" d="100"/>
          <a:sy n="21" d="100"/>
        </p:scale>
        <p:origin x="60" y="1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9759F-316D-4ABD-8AFD-ADC7518BD680}" type="datetimeFigureOut">
              <a:rPr lang="ru-RU" smtClean="0"/>
              <a:t>09.10.2020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7E18F-FF69-4635-8DE4-C51E8C29E1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073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9759F-316D-4ABD-8AFD-ADC7518BD680}" type="datetimeFigureOut">
              <a:rPr lang="ru-RU" smtClean="0"/>
              <a:t>09.10.2020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7E18F-FF69-4635-8DE4-C51E8C29E1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889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9759F-316D-4ABD-8AFD-ADC7518BD680}" type="datetimeFigureOut">
              <a:rPr lang="ru-RU" smtClean="0"/>
              <a:t>09.10.2020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7E18F-FF69-4635-8DE4-C51E8C29E154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897611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9759F-316D-4ABD-8AFD-ADC7518BD680}" type="datetimeFigureOut">
              <a:rPr lang="ru-RU" smtClean="0"/>
              <a:t>09.10.2020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7E18F-FF69-4635-8DE4-C51E8C29E1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4093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9759F-316D-4ABD-8AFD-ADC7518BD680}" type="datetimeFigureOut">
              <a:rPr lang="ru-RU" smtClean="0"/>
              <a:t>09.10.2020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7E18F-FF69-4635-8DE4-C51E8C29E15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229043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9759F-316D-4ABD-8AFD-ADC7518BD680}" type="datetimeFigureOut">
              <a:rPr lang="ru-RU" smtClean="0"/>
              <a:t>09.10.2020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7E18F-FF69-4635-8DE4-C51E8C29E1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0545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9759F-316D-4ABD-8AFD-ADC7518BD680}" type="datetimeFigureOut">
              <a:rPr lang="ru-RU" smtClean="0"/>
              <a:t>09.10.2020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7E18F-FF69-4635-8DE4-C51E8C29E1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65531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9759F-316D-4ABD-8AFD-ADC7518BD680}" type="datetimeFigureOut">
              <a:rPr lang="ru-RU" smtClean="0"/>
              <a:t>09.10.2020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7E18F-FF69-4635-8DE4-C51E8C29E1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154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9759F-316D-4ABD-8AFD-ADC7518BD680}" type="datetimeFigureOut">
              <a:rPr lang="ru-RU" smtClean="0"/>
              <a:t>09.10.2020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7E18F-FF69-4635-8DE4-C51E8C29E1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903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9759F-316D-4ABD-8AFD-ADC7518BD680}" type="datetimeFigureOut">
              <a:rPr lang="ru-RU" smtClean="0"/>
              <a:t>09.10.2020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7E18F-FF69-4635-8DE4-C51E8C29E1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075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9759F-316D-4ABD-8AFD-ADC7518BD680}" type="datetimeFigureOut">
              <a:rPr lang="ru-RU" smtClean="0"/>
              <a:t>09.10.2020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7E18F-FF69-4635-8DE4-C51E8C29E1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569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9759F-316D-4ABD-8AFD-ADC7518BD680}" type="datetimeFigureOut">
              <a:rPr lang="ru-RU" smtClean="0"/>
              <a:t>09.10.2020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7E18F-FF69-4635-8DE4-C51E8C29E1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283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9759F-316D-4ABD-8AFD-ADC7518BD680}" type="datetimeFigureOut">
              <a:rPr lang="ru-RU" smtClean="0"/>
              <a:t>09.10.2020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7E18F-FF69-4635-8DE4-C51E8C29E1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125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9759F-316D-4ABD-8AFD-ADC7518BD680}" type="datetimeFigureOut">
              <a:rPr lang="ru-RU" smtClean="0"/>
              <a:t>09.10.2020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7E18F-FF69-4635-8DE4-C51E8C29E1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859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9759F-316D-4ABD-8AFD-ADC7518BD680}" type="datetimeFigureOut">
              <a:rPr lang="ru-RU" smtClean="0"/>
              <a:t>09.10.2020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7E18F-FF69-4635-8DE4-C51E8C29E1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373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9759F-316D-4ABD-8AFD-ADC7518BD680}" type="datetimeFigureOut">
              <a:rPr lang="ru-RU" smtClean="0"/>
              <a:t>09.10.2020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7E18F-FF69-4635-8DE4-C51E8C29E1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983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9759F-316D-4ABD-8AFD-ADC7518BD680}" type="datetimeFigureOut">
              <a:rPr lang="ru-RU" smtClean="0"/>
              <a:t>09.10.2020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B47E18F-FF69-4635-8DE4-C51E8C29E1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7856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3" r:id="rId1"/>
    <p:sldLayoutId id="2147484074" r:id="rId2"/>
    <p:sldLayoutId id="2147484075" r:id="rId3"/>
    <p:sldLayoutId id="2147484076" r:id="rId4"/>
    <p:sldLayoutId id="2147484077" r:id="rId5"/>
    <p:sldLayoutId id="2147484078" r:id="rId6"/>
    <p:sldLayoutId id="2147484079" r:id="rId7"/>
    <p:sldLayoutId id="2147484080" r:id="rId8"/>
    <p:sldLayoutId id="2147484081" r:id="rId9"/>
    <p:sldLayoutId id="2147484082" r:id="rId10"/>
    <p:sldLayoutId id="2147484083" r:id="rId11"/>
    <p:sldLayoutId id="2147484084" r:id="rId12"/>
    <p:sldLayoutId id="2147484085" r:id="rId13"/>
    <p:sldLayoutId id="2147484086" r:id="rId14"/>
    <p:sldLayoutId id="2147484087" r:id="rId15"/>
    <p:sldLayoutId id="21474840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100000">
              <a:schemeClr val="accent1">
                <a:lumMod val="45000"/>
                <a:lumOff val="55000"/>
              </a:schemeClr>
            </a:gs>
            <a:gs pos="5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80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/>
            </a:r>
            <a:br>
              <a:rPr lang="ru-RU" sz="80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</a:br>
            <a:r>
              <a:rPr lang="ru-RU" sz="8000" b="1" dirty="0">
                <a:solidFill>
                  <a:srgbClr val="7030A0"/>
                </a:solidFill>
                <a:latin typeface="Arial Black" panose="020B0A04020102020204" pitchFamily="34" charset="0"/>
              </a:rPr>
              <a:t/>
            </a:r>
            <a:br>
              <a:rPr lang="ru-RU" sz="8000" b="1" dirty="0">
                <a:solidFill>
                  <a:srgbClr val="7030A0"/>
                </a:solidFill>
                <a:latin typeface="Arial Black" panose="020B0A04020102020204" pitchFamily="34" charset="0"/>
              </a:rPr>
            </a:br>
            <a:r>
              <a:rPr lang="ru-RU" sz="80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/>
            </a:r>
            <a:br>
              <a:rPr lang="ru-RU" sz="80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</a:br>
            <a:endParaRPr lang="ru-RU" sz="8000" b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70933" y="1901295"/>
            <a:ext cx="6231467" cy="2968625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ГРУППА № 2</a:t>
            </a:r>
          </a:p>
          <a:p>
            <a:r>
              <a:rPr lang="ru-RU" sz="6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«ТЕРЕМОК»</a:t>
            </a:r>
            <a:endParaRPr lang="ru-RU" sz="6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7199313" y="541338"/>
            <a:ext cx="4992687" cy="528320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outerShdw blurRad="50800" dist="50800" dir="5400000" algn="ctr" rotWithShape="0">
              <a:srgbClr val="000000">
                <a:alpha val="82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861110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000">
              <a:srgbClr val="FFFF00"/>
            </a:gs>
            <a:gs pos="10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421466"/>
            <a:ext cx="8274935" cy="1134533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7030A0"/>
                </a:solidFill>
                <a:effectLst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</a:effectLst>
                <a:latin typeface="Arial Black" panose="020B0A04020102020204" pitchFamily="34" charset="0"/>
              </a:rPr>
              <a:t>ПРЕДСТАВЛЯЕТ</a:t>
            </a:r>
            <a:endParaRPr lang="ru-RU" sz="6600" dirty="0">
              <a:solidFill>
                <a:srgbClr val="7030A0"/>
              </a:solidFill>
              <a:effectLst>
                <a:outerShdw blurRad="60007" dir="2000400" sy="-30000" kx="-800400" algn="bl" rotWithShape="0">
                  <a:prstClr val="black">
                    <a:alpha val="20000"/>
                  </a:prst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395744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000">
              <a:srgbClr val="FFFF00"/>
            </a:gs>
            <a:gs pos="10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0654" y="609600"/>
            <a:ext cx="8193347" cy="3962400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/>
            </a:r>
            <a:br>
              <a:rPr lang="ru-RU" sz="6600" dirty="0" smtClean="0">
                <a:solidFill>
                  <a:srgbClr val="7030A0"/>
                </a:solidFill>
                <a:latin typeface="Arial Black" panose="020B0A04020102020204" pitchFamily="34" charset="0"/>
              </a:rPr>
            </a:br>
            <a:r>
              <a:rPr lang="ru-RU" sz="66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УГОЛОК БЕЗОПАСНОСТИ</a:t>
            </a:r>
            <a:endParaRPr lang="ru-RU" sz="6600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54831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000">
              <a:srgbClr val="FFFF00"/>
            </a:gs>
            <a:gs pos="10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281362" y="3600159"/>
            <a:ext cx="4907657" cy="318192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94482" y="268291"/>
            <a:ext cx="5633784" cy="28953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94484" y="3717924"/>
            <a:ext cx="4752735" cy="294639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759624" y="767678"/>
            <a:ext cx="3075420" cy="1896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1963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000">
              <a:srgbClr val="FFFF00"/>
            </a:gs>
            <a:gs pos="10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5899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47</TotalTime>
  <Words>7</Words>
  <Application>Microsoft Office PowerPoint</Application>
  <PresentationFormat>Широкоэкранный</PresentationFormat>
  <Paragraphs>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Arial Black</vt:lpstr>
      <vt:lpstr>Trebuchet MS</vt:lpstr>
      <vt:lpstr>Wingdings 3</vt:lpstr>
      <vt:lpstr>Грань</vt:lpstr>
      <vt:lpstr>   </vt:lpstr>
      <vt:lpstr>ПРЕДСТАВЛЯЕТ</vt:lpstr>
      <vt:lpstr> УГОЛОК БЕЗОПАСНОСТИ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ГРУППА № 2 «Теремок»</dc:title>
  <dc:creator>Пользователь Windows</dc:creator>
  <cp:lastModifiedBy>Пользователь Windows</cp:lastModifiedBy>
  <cp:revision>7</cp:revision>
  <dcterms:created xsi:type="dcterms:W3CDTF">2020-10-09T11:50:08Z</dcterms:created>
  <dcterms:modified xsi:type="dcterms:W3CDTF">2020-10-09T12:37:52Z</dcterms:modified>
</cp:coreProperties>
</file>