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78" r:id="rId3"/>
    <p:sldId id="280" r:id="rId4"/>
    <p:sldId id="281" r:id="rId5"/>
    <p:sldId id="283" r:id="rId6"/>
    <p:sldId id="282" r:id="rId7"/>
    <p:sldId id="284" r:id="rId8"/>
    <p:sldId id="285" r:id="rId9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84777" autoAdjust="0"/>
  </p:normalViewPr>
  <p:slideViewPr>
    <p:cSldViewPr>
      <p:cViewPr varScale="1">
        <p:scale>
          <a:sx n="72" d="100"/>
          <a:sy n="72" d="100"/>
        </p:scale>
        <p:origin x="-13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93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33E87-FE46-4BE4-8BFE-9A75E85156C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D3977-9400-44E1-93E8-B994A38D7E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о сколько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88" y="142875"/>
            <a:ext cx="37814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i="1">
                <a:latin typeface="Consolas" pitchFamily="49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 i="1">
                <a:solidFill>
                  <a:schemeClr val="tx1">
                    <a:tint val="75000"/>
                  </a:schemeClr>
                </a:solidFill>
                <a:latin typeface="Consolas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2406-C6CC-4B28-BD5C-48FC765BC140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62A06-A877-4D66-A556-B067CEB11E3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3340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4AFEE-3041-4B53-B554-E49DC3164186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FAEF1-9E32-4D7F-A047-CEB8D6B325F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670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7D5DE-2FA0-4379-94BC-794674EE9F76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3A2B3-6502-48EB-8900-31F679DD7B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4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29500" y="6357938"/>
            <a:ext cx="1252538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ma-SE" sz="8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http://ku4mina.ucoz.ru/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654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14422"/>
            <a:ext cx="7901014" cy="49117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33216-FE36-4581-AF3D-0A8C99757055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1864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8303C-6E91-4B6B-8556-5F5C65E53A32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3D4163-4FB4-46C0-9AB8-BBA766FFD39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627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14291"/>
            <a:ext cx="7772400" cy="571503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85795"/>
            <a:ext cx="7772400" cy="435771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E4E5F-7FB9-4C04-9047-BFF3888EAF6E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4AD69-C594-4A58-AC1E-5F023A84A5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8310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73C62-C3BF-4B06-8A46-62F6B15F1E74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7BDAA-2F50-4417-B7D1-04A4EA8F98C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273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F410F-D41E-435D-B5F2-0A3D4D0847C5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BD75A-D058-4F06-89AD-B731A5737CD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529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07F86-41DD-4087-A5C2-27D85907442D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3C89F-16B0-4E2D-BAC2-FE8E15E5A2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757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44452-E34B-4B02-9D3A-756FAEC07531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DD9A1-5AD4-4B66-829F-D24F3C3C38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877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4461B-86B6-4C19-8C09-B6EA7EF2909D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DC106-10D1-462A-BF64-4E3F6EE73E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2024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пероe.gif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857750"/>
            <a:ext cx="160020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BB5190-D9A6-424E-A582-ED9FA1C51A65}" type="datetimeFigureOut">
              <a:rPr lang="ru-RU"/>
              <a:pPr>
                <a:defRPr/>
              </a:pPr>
              <a:t>04.10.2020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00938" y="6356350"/>
            <a:ext cx="11858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C060A0D-A623-4928-91E9-6FE375F99CE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29500" y="6357938"/>
            <a:ext cx="1252538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sma-SE" sz="800" dirty="0">
                <a:solidFill>
                  <a:schemeClr val="bg1">
                    <a:lumMod val="50000"/>
                  </a:schemeClr>
                </a:solidFill>
                <a:latin typeface="Arial" charset="0"/>
              </a:rPr>
              <a:t>http://ku4mina.ucoz.ru/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ev.gov.ru/files/iblock/860/img_6323.jpg" TargetMode="External"/><Relationship Id="rId2" Type="http://schemas.openxmlformats.org/officeDocument/2006/relationships/hyperlink" Target="http://sc0001.atbasar.aqmoedu.kz/arc/attach/528/237731/img698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ihi.ru/pics/2020/09/13/8604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785813" y="1214438"/>
            <a:ext cx="7900987" cy="491172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Аксентьева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Карина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Алексеевна</a:t>
            </a: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Осипова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Милена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Андреевна</a:t>
            </a:r>
          </a:p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Частушки</a:t>
            </a: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«Про борьбу с коррупцией»</a:t>
            </a:r>
            <a:endParaRPr lang="ru-RU" sz="4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600" b="1" i="1" dirty="0" smtClean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indent="0" algn="ctr">
              <a:buNone/>
            </a:pPr>
            <a:endParaRPr lang="ru-RU" sz="3600" b="1" i="1" dirty="0" smtClean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indent="0" algn="ctr">
              <a:buNone/>
            </a:pPr>
            <a:endParaRPr lang="ru-RU" sz="3600" b="1" i="1" dirty="0" smtClean="0">
              <a:solidFill>
                <a:srgbClr val="002060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332657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ГПОУ «КЕМЕРОВСКИЙ КОММУНАЛЬНО-СТРОИТЕЛЬНЫЙ ТЕХНИКУМ» </a:t>
            </a:r>
            <a:r>
              <a:rPr lang="ru-RU" b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ИМЕНИ </a:t>
            </a:r>
            <a:r>
              <a:rPr lang="ru-RU" b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В.И. ЗАУЗЕЛКОВА</a:t>
            </a:r>
            <a:endParaRPr lang="ru-RU" b="1" cap="all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075240" cy="2664296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с подружкою вдвоем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вам частушки пропоем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высшей резолюции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 борьбу с коррупцией!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620688"/>
            <a:ext cx="3371607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1430910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Бизнесмен давал главе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Взятку за содействие.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счас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они в тюрьме,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ведется следствие.</a:t>
            </a: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Брал чиновник наш откаты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Больше в десять раз зарплаты.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Погубила его взятка,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И в тюрьме теперь несладко.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User\Desktop\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980728"/>
            <a:ext cx="40324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Математику не сдал –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Петя в армию попал!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взятки не давал –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Препод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денежку не брал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User\Desktop\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645024"/>
            <a:ext cx="518457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14422"/>
            <a:ext cx="8748464" cy="4911741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Кум куме оформил землю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элитстроительство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уже через неделю сел он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вредительство</a:t>
            </a:r>
            <a:r>
              <a:rPr lang="ru-RU" sz="2800" dirty="0" smtClean="0"/>
              <a:t>!</a:t>
            </a:r>
            <a:endParaRPr lang="ru-RU" sz="2800" dirty="0"/>
          </a:p>
        </p:txBody>
      </p:sp>
      <p:pic>
        <p:nvPicPr>
          <p:cNvPr id="4" name="Рисунок 3" descr="C:\Users\User\Desktop\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3520" y="980728"/>
            <a:ext cx="4140968" cy="257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C:\Users\User\Desktop\8.jpg"/>
          <p:cNvPicPr>
            <a:picLocks/>
          </p:cNvPicPr>
          <p:nvPr/>
        </p:nvPicPr>
        <p:blipFill>
          <a:blip r:embed="rId3" cstate="print"/>
          <a:srcRect r="5536"/>
          <a:stretch>
            <a:fillRect/>
          </a:stretch>
        </p:blipFill>
        <p:spPr bwMode="auto">
          <a:xfrm>
            <a:off x="395536" y="3501008"/>
            <a:ext cx="379226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39952" y="3645024"/>
            <a:ext cx="47525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 судья не промах был-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Домик в Лондоне купил…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Занялось им ФСБ –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теперь сидит </a:t>
            </a: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тюрьме!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580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36712"/>
            <a:ext cx="7901014" cy="5289451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Продавал полковник должность как горячи пирожки,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Потерял он осторожность –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Шьет в колонии носки!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Понастроил он хоромы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золотой сантехникой,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в колонии, увы, дорогой нет техники!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276872"/>
            <a:ext cx="453650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676456" cy="1354162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частушки вам пропели на тему злободневную!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Вам хотели показать мы дорогу  верную!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954655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Использованные источники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Интернет-ресурсы на платформе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Yandex.ru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0"/>
              </a:spcBef>
              <a:buNone/>
            </a:pPr>
            <a:r>
              <a:rPr lang="en-US" sz="20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http://sc0001.atbasar.aqmoedu.kz/arc/attach/528/237731/img6982.JPG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0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https://sev.gov.ru/files/iblock/860/img_6323.jpg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http://www.mayak45.ru/sites/default/files/articles/623/galery/d9056db3d012ac1eb7ffd1ae88b3ab06.jpg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0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https://stihi.ru/pics/2020/09/13/8604.jpg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https://kpfu.ru/portal/docs/F984256212/Mihaleva.jpg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http://gazeta-don.ru/upload/iblock/b11/b11c4c05ef44830f0675b76418148c72.jpg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http://school-pervom.rnd.eduru.ru/media/2020/03/19/1253785358/plakat1.jpg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http://www.ugrapro.ru/wp-content/uploads/2019/05/na-glavnuyu-8.jpg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https://static.mvd.ru/upload/site53/document_images/MaCdboQt6o-800x600.jpg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3f988fe6df8ae7d8013c6fd66a1c042d9bb9d"/>
  <p:tag name="ISPRING_RESOURCE_PATHS_HASH_2" val="6e4c4aa30c73ac91be5c2d3bd9979b4eaf5676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08102014_2157</Template>
  <TotalTime>1490</TotalTime>
  <Words>164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Мы с подружкою вдвоем  вам частушки пропоем По высшей резолюции про борьбу с коррупцией!</vt:lpstr>
      <vt:lpstr>Слайд 3</vt:lpstr>
      <vt:lpstr>       Математику не сдал –  Петя в армию попал! Сколько взятки не давал – Препод денежку не брал</vt:lpstr>
      <vt:lpstr>Слайд 5</vt:lpstr>
      <vt:lpstr>Слайд 6</vt:lpstr>
      <vt:lpstr>Мы частушки вам пропели на тему злободневную! Вам хотели показать мы дорогу  верную!</vt:lpstr>
      <vt:lpstr>Использованные источники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Олег Грибан</dc:creator>
  <cp:lastModifiedBy>User</cp:lastModifiedBy>
  <cp:revision>281</cp:revision>
  <dcterms:created xsi:type="dcterms:W3CDTF">2014-12-07T17:39:27Z</dcterms:created>
  <dcterms:modified xsi:type="dcterms:W3CDTF">2020-10-04T10:51:52Z</dcterms:modified>
</cp:coreProperties>
</file>