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0D0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8126720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cap="all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ГПОУ «КЕМЕРОВСКИЙ КОММУНАЛЬНО-СТРОИТЕЛЬНЫЙ ТЕХНИКУМ»           ИМЕНИ В.И. ЗАУЗЕЛКОВА</a:t>
            </a:r>
            <a:r>
              <a:rPr lang="ru-RU" sz="4400" b="1" cap="all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cap="all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850064"/>
            <a:ext cx="8299648" cy="3307128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Самохина Валерия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Николаевна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Самохина Евгения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Сергеевна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Воротынцева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Мария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Сергеевна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Коррупция. Кто виноват? Что делать?»</a:t>
            </a:r>
          </a:p>
          <a:p>
            <a:pPr algn="ctr">
              <a:spcBef>
                <a:spcPts val="0"/>
              </a:spcBef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Интеллектуальные задания </a:t>
            </a:r>
          </a:p>
          <a:p>
            <a:pPr algn="ctr">
              <a:spcBef>
                <a:spcPts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уроков родного языка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с буквами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204864"/>
            <a:ext cx="7498080" cy="4043536"/>
          </a:xfrm>
        </p:spPr>
        <p:txBody>
          <a:bodyPr>
            <a:normAutofit fontScale="925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Составьте </a:t>
            </a:r>
            <a:r>
              <a:rPr lang="ru-RU" dirty="0" smtClean="0"/>
              <a:t>слова из слова </a:t>
            </a:r>
            <a:r>
              <a:rPr lang="ru-RU" sz="4800" b="1" dirty="0" smtClean="0"/>
              <a:t>коррупция</a:t>
            </a:r>
            <a:endParaRPr lang="ru-RU" dirty="0" smtClean="0"/>
          </a:p>
          <a:p>
            <a:r>
              <a:rPr lang="ru-RU" dirty="0" smtClean="0"/>
              <a:t>(Ответ:   </a:t>
            </a:r>
            <a:r>
              <a:rPr lang="ru-RU" b="1" dirty="0" smtClean="0"/>
              <a:t>Прок</a:t>
            </a:r>
            <a:r>
              <a:rPr lang="ru-RU" b="1" dirty="0" smtClean="0"/>
              <a:t>, Укроп, </a:t>
            </a:r>
            <a:r>
              <a:rPr lang="ru-RU" b="1" dirty="0" err="1" smtClean="0"/>
              <a:t>Якор</a:t>
            </a:r>
            <a:r>
              <a:rPr lang="ru-RU" b="1" dirty="0" smtClean="0"/>
              <a:t> +Ь, укор, цирк, копия</a:t>
            </a:r>
            <a:r>
              <a:rPr lang="ru-RU" b="1" dirty="0" smtClean="0"/>
              <a:t>, рупия, порция, урок, ярко, рупор</a:t>
            </a:r>
            <a:r>
              <a:rPr lang="ru-RU" b="1" dirty="0" smtClean="0"/>
              <a:t>, упор, опция, корпия, яр, </a:t>
            </a:r>
            <a:r>
              <a:rPr lang="ru-RU" b="1" dirty="0" smtClean="0"/>
              <a:t>круп)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s://bryansk.sledcom.ru/upload/site31/document_images/Dudkina-720x400,720x40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60648"/>
            <a:ext cx="3701287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Правовой </a:t>
            </a:r>
            <a:r>
              <a:rPr lang="ru-RU" b="1" dirty="0" smtClean="0"/>
              <a:t>диктант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 smtClean="0"/>
              <a:t>К.р.упц.я</a:t>
            </a:r>
            <a:r>
              <a:rPr lang="ru-RU" b="1" dirty="0" smtClean="0"/>
              <a:t>, </a:t>
            </a:r>
            <a:r>
              <a:rPr lang="ru-RU" b="1" dirty="0" err="1" smtClean="0"/>
              <a:t>м.шен</a:t>
            </a:r>
            <a:r>
              <a:rPr lang="ru-RU" b="1" dirty="0" smtClean="0"/>
              <a:t>..</a:t>
            </a:r>
            <a:r>
              <a:rPr lang="ru-RU" b="1" dirty="0" err="1" smtClean="0"/>
              <a:t>ик</a:t>
            </a:r>
            <a:r>
              <a:rPr lang="ru-RU" b="1" dirty="0" smtClean="0"/>
              <a:t>, </a:t>
            </a:r>
            <a:r>
              <a:rPr lang="ru-RU" b="1" dirty="0" err="1" smtClean="0"/>
              <a:t>л.шен.е</a:t>
            </a:r>
            <a:r>
              <a:rPr lang="ru-RU" b="1" dirty="0" smtClean="0"/>
              <a:t> св.боды</a:t>
            </a:r>
            <a:r>
              <a:rPr lang="ru-RU" b="1" dirty="0" smtClean="0"/>
              <a:t>, </a:t>
            </a:r>
            <a:r>
              <a:rPr lang="ru-RU" b="1" dirty="0" err="1" smtClean="0"/>
              <a:t>пр.ступник</a:t>
            </a:r>
            <a:r>
              <a:rPr lang="ru-RU" b="1" dirty="0" smtClean="0"/>
              <a:t>, </a:t>
            </a:r>
            <a:r>
              <a:rPr lang="ru-RU" b="1" dirty="0" err="1" smtClean="0"/>
              <a:t>в.ровс</a:t>
            </a:r>
            <a:r>
              <a:rPr lang="ru-RU" b="1" dirty="0" smtClean="0"/>
              <a:t>..во</a:t>
            </a:r>
            <a:r>
              <a:rPr lang="ru-RU" b="1" dirty="0" smtClean="0"/>
              <a:t>, </a:t>
            </a:r>
            <a:r>
              <a:rPr lang="ru-RU" b="1" dirty="0" smtClean="0"/>
              <a:t>.</a:t>
            </a:r>
            <a:r>
              <a:rPr lang="ru-RU" b="1" dirty="0" err="1" smtClean="0"/>
              <a:t>бман</a:t>
            </a:r>
            <a:r>
              <a:rPr lang="ru-RU" b="1" dirty="0" smtClean="0"/>
              <a:t>, </a:t>
            </a:r>
            <a:r>
              <a:rPr lang="ru-RU" b="1" dirty="0" err="1" smtClean="0"/>
              <a:t>вым.гат.ль</a:t>
            </a:r>
            <a:r>
              <a:rPr lang="ru-RU" b="1" dirty="0" smtClean="0"/>
              <a:t>, </a:t>
            </a:r>
            <a:r>
              <a:rPr lang="ru-RU" b="1" dirty="0" err="1" smtClean="0"/>
              <a:t>взятк.дат.ль</a:t>
            </a:r>
            <a:r>
              <a:rPr lang="ru-RU" b="1" dirty="0" smtClean="0"/>
              <a:t>, </a:t>
            </a:r>
            <a:r>
              <a:rPr lang="ru-RU" b="1" dirty="0" err="1" smtClean="0"/>
              <a:t>бюд.жет</a:t>
            </a:r>
            <a:r>
              <a:rPr lang="ru-RU" b="1" dirty="0" smtClean="0"/>
              <a:t>, </a:t>
            </a:r>
            <a:r>
              <a:rPr lang="ru-RU" b="1" dirty="0" err="1" smtClean="0"/>
              <a:t>Уг.ловный</a:t>
            </a:r>
            <a:r>
              <a:rPr lang="ru-RU" b="1" dirty="0" smtClean="0"/>
              <a:t> </a:t>
            </a:r>
            <a:r>
              <a:rPr lang="ru-RU" b="1" dirty="0" err="1" smtClean="0"/>
              <a:t>код.кс</a:t>
            </a:r>
            <a:r>
              <a:rPr lang="ru-RU" b="1" dirty="0" smtClean="0"/>
              <a:t>, </a:t>
            </a:r>
            <a:r>
              <a:rPr lang="ru-RU" b="1" dirty="0" err="1" smtClean="0"/>
              <a:t>нак.зание</a:t>
            </a:r>
            <a:r>
              <a:rPr lang="ru-RU" b="1" dirty="0" smtClean="0"/>
              <a:t>, </a:t>
            </a:r>
            <a:r>
              <a:rPr lang="ru-RU" b="1" dirty="0" smtClean="0"/>
              <a:t>лож., </a:t>
            </a:r>
            <a:r>
              <a:rPr lang="ru-RU" b="1" dirty="0" smtClean="0"/>
              <a:t>правда, </a:t>
            </a:r>
            <a:r>
              <a:rPr lang="ru-RU" b="1" dirty="0" smtClean="0"/>
              <a:t>тру., </a:t>
            </a:r>
            <a:r>
              <a:rPr lang="ru-RU" b="1" dirty="0" err="1" smtClean="0"/>
              <a:t>д.бр.та</a:t>
            </a:r>
            <a:r>
              <a:rPr lang="ru-RU" b="1" dirty="0" smtClean="0"/>
              <a:t>, </a:t>
            </a:r>
            <a:r>
              <a:rPr lang="ru-RU" b="1" dirty="0" err="1" smtClean="0"/>
              <a:t>п.ряд.чность</a:t>
            </a:r>
            <a:r>
              <a:rPr lang="ru-RU" b="1" dirty="0" smtClean="0"/>
              <a:t>, </a:t>
            </a:r>
            <a:r>
              <a:rPr lang="ru-RU" b="1" dirty="0" smtClean="0"/>
              <a:t>закон..ость</a:t>
            </a:r>
            <a:r>
              <a:rPr lang="ru-RU" b="1" dirty="0" smtClean="0"/>
              <a:t>, </a:t>
            </a:r>
            <a:r>
              <a:rPr lang="ru-RU" b="1" dirty="0" smtClean="0"/>
              <a:t>чес..</a:t>
            </a:r>
            <a:r>
              <a:rPr lang="ru-RU" b="1" dirty="0" err="1" smtClean="0"/>
              <a:t>ность</a:t>
            </a:r>
            <a:r>
              <a:rPr lang="ru-RU" b="1" dirty="0" smtClean="0"/>
              <a:t>, </a:t>
            </a:r>
            <a:r>
              <a:rPr lang="ru-RU" b="1" dirty="0" err="1" smtClean="0"/>
              <a:t>закон.п.слушн.сть</a:t>
            </a:r>
            <a:r>
              <a:rPr lang="ru-RU" b="1" dirty="0" smtClean="0"/>
              <a:t>, </a:t>
            </a:r>
            <a:r>
              <a:rPr lang="ru-RU" b="1" dirty="0" err="1" smtClean="0"/>
              <a:t>д.статок</a:t>
            </a:r>
            <a:r>
              <a:rPr lang="ru-RU" b="1" dirty="0" smtClean="0"/>
              <a:t>, </a:t>
            </a:r>
            <a:r>
              <a:rPr lang="ru-RU" b="1" dirty="0" err="1" smtClean="0"/>
              <a:t>пр.нц.пиальн.сть</a:t>
            </a:r>
            <a:r>
              <a:rPr lang="ru-RU" b="1" dirty="0" smtClean="0"/>
              <a:t>, </a:t>
            </a:r>
            <a:r>
              <a:rPr lang="ru-RU" b="1" dirty="0" err="1" smtClean="0"/>
              <a:t>д.бр.совес.тно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Антикоррупционные</a:t>
            </a:r>
            <a:r>
              <a:rPr lang="ru-RU" dirty="0" smtClean="0"/>
              <a:t>  пословицы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u="sng" dirty="0" smtClean="0"/>
              <a:t>Найдите продолжение пословицы.</a:t>
            </a:r>
            <a:endParaRPr lang="ru-RU" dirty="0" smtClean="0"/>
          </a:p>
          <a:p>
            <a:pPr lvl="0"/>
            <a:r>
              <a:rPr lang="ru-RU" dirty="0" smtClean="0"/>
              <a:t>Закон, что дышло: … </a:t>
            </a:r>
          </a:p>
          <a:p>
            <a:pPr lvl="0"/>
            <a:r>
              <a:rPr lang="ru-RU" dirty="0" smtClean="0"/>
              <a:t>Один закон для богатых, …</a:t>
            </a:r>
          </a:p>
          <a:p>
            <a:pPr lvl="0"/>
            <a:r>
              <a:rPr lang="ru-RU" dirty="0" smtClean="0"/>
              <a:t>Рыба … гниет с головы.</a:t>
            </a:r>
          </a:p>
          <a:p>
            <a:pPr lvl="0"/>
            <a:r>
              <a:rPr lang="ru-RU" dirty="0" smtClean="0"/>
              <a:t>Подкупленного судью …</a:t>
            </a:r>
          </a:p>
          <a:p>
            <a:pPr lvl="0"/>
            <a:r>
              <a:rPr lang="ru-RU" dirty="0" smtClean="0"/>
              <a:t>Земля любит навоз, лошадь овес, …</a:t>
            </a:r>
          </a:p>
          <a:p>
            <a:pPr lvl="0"/>
            <a:r>
              <a:rPr lang="ru-RU" dirty="0" smtClean="0"/>
              <a:t>Когда карман сух, … </a:t>
            </a:r>
          </a:p>
          <a:p>
            <a:pPr lvl="0"/>
            <a:r>
              <a:rPr lang="ru-RU" dirty="0" smtClean="0"/>
              <a:t>Лучше бедность, да честность, …</a:t>
            </a:r>
          </a:p>
          <a:p>
            <a:pPr lvl="0"/>
            <a:r>
              <a:rPr lang="ru-RU" dirty="0" smtClean="0"/>
              <a:t>С кого судья взял, … </a:t>
            </a:r>
          </a:p>
          <a:p>
            <a:pPr lvl="0"/>
            <a:r>
              <a:rPr lang="ru-RU" b="1" dirty="0" smtClean="0"/>
              <a:t>(варианты:</a:t>
            </a:r>
            <a:r>
              <a:rPr lang="ru-RU" dirty="0" smtClean="0"/>
              <a:t> куда повернул, туда и вышло; тогда и суд глух;  другой для бедных; тот и прав стал;  нежели прибыль, да стыд; а воевода принос; на том свете за ребра вешают)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Правовая минутка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>
            <a:normAutofit fontScale="25000" lnSpcReduction="20000"/>
          </a:bodyPr>
          <a:lstStyle/>
          <a:p>
            <a:pPr>
              <a:spcBef>
                <a:spcPts val="0"/>
              </a:spcBef>
            </a:pPr>
            <a:r>
              <a:rPr lang="ru-RU" sz="7400" b="1" dirty="0" smtClean="0"/>
              <a:t> </a:t>
            </a:r>
            <a:endParaRPr lang="ru-RU" sz="7400" dirty="0" smtClean="0"/>
          </a:p>
          <a:p>
            <a:pPr>
              <a:spcBef>
                <a:spcPts val="0"/>
              </a:spcBef>
            </a:pPr>
            <a:r>
              <a:rPr lang="ru-RU" sz="7400" b="1" dirty="0" smtClean="0"/>
              <a:t>Соедините цифры и буквы</a:t>
            </a:r>
            <a:endParaRPr lang="ru-RU" sz="7400" dirty="0" smtClean="0"/>
          </a:p>
          <a:p>
            <a:pPr>
              <a:spcBef>
                <a:spcPts val="0"/>
              </a:spcBef>
            </a:pPr>
            <a:r>
              <a:rPr lang="ru-RU" sz="7400" b="1" dirty="0" smtClean="0"/>
              <a:t>1. </a:t>
            </a:r>
            <a:r>
              <a:rPr lang="ru-RU" sz="7400" dirty="0" smtClean="0"/>
              <a:t>Самый распространенный вид коррупции </a:t>
            </a:r>
          </a:p>
          <a:p>
            <a:pPr>
              <a:spcBef>
                <a:spcPts val="0"/>
              </a:spcBef>
            </a:pPr>
            <a:r>
              <a:rPr lang="ru-RU" sz="7400" b="1" dirty="0" smtClean="0"/>
              <a:t> </a:t>
            </a:r>
            <a:endParaRPr lang="ru-RU" sz="7400" dirty="0" smtClean="0"/>
          </a:p>
          <a:p>
            <a:pPr>
              <a:spcBef>
                <a:spcPts val="0"/>
              </a:spcBef>
            </a:pPr>
            <a:r>
              <a:rPr lang="ru-RU" sz="7400" b="1" dirty="0" smtClean="0"/>
              <a:t>А Закон</a:t>
            </a:r>
            <a:endParaRPr lang="ru-RU" sz="7400" dirty="0" smtClean="0"/>
          </a:p>
          <a:p>
            <a:pPr>
              <a:spcBef>
                <a:spcPts val="0"/>
              </a:spcBef>
            </a:pPr>
            <a:r>
              <a:rPr lang="ru-RU" sz="7400" b="1" dirty="0" smtClean="0"/>
              <a:t> </a:t>
            </a:r>
            <a:endParaRPr lang="ru-RU" sz="7400" dirty="0" smtClean="0"/>
          </a:p>
          <a:p>
            <a:pPr>
              <a:spcBef>
                <a:spcPts val="0"/>
              </a:spcBef>
            </a:pPr>
            <a:r>
              <a:rPr lang="ru-RU" sz="7400" dirty="0" smtClean="0"/>
              <a:t>2. Его приступает каждый коррупционер </a:t>
            </a:r>
          </a:p>
          <a:p>
            <a:pPr>
              <a:spcBef>
                <a:spcPts val="0"/>
              </a:spcBef>
            </a:pPr>
            <a:r>
              <a:rPr lang="ru-RU" sz="7400" b="1" dirty="0" smtClean="0"/>
              <a:t> </a:t>
            </a:r>
            <a:endParaRPr lang="ru-RU" sz="7400" dirty="0" smtClean="0"/>
          </a:p>
          <a:p>
            <a:pPr>
              <a:spcBef>
                <a:spcPts val="0"/>
              </a:spcBef>
            </a:pPr>
            <a:r>
              <a:rPr lang="ru-RU" sz="7400" b="1" dirty="0" smtClean="0"/>
              <a:t>Б Прокуратура</a:t>
            </a:r>
            <a:endParaRPr lang="ru-RU" sz="7400" dirty="0" smtClean="0"/>
          </a:p>
          <a:p>
            <a:pPr>
              <a:spcBef>
                <a:spcPts val="0"/>
              </a:spcBef>
            </a:pPr>
            <a:r>
              <a:rPr lang="ru-RU" sz="7400" b="1" dirty="0" smtClean="0"/>
              <a:t> </a:t>
            </a:r>
            <a:endParaRPr lang="ru-RU" sz="7400" dirty="0" smtClean="0"/>
          </a:p>
          <a:p>
            <a:pPr>
              <a:spcBef>
                <a:spcPts val="0"/>
              </a:spcBef>
            </a:pPr>
            <a:r>
              <a:rPr lang="ru-RU" sz="7400" b="1" dirty="0" smtClean="0"/>
              <a:t>3. </a:t>
            </a:r>
            <a:r>
              <a:rPr lang="ru-RU" sz="7400" dirty="0" smtClean="0"/>
              <a:t>И людской, и Божий, и конституционный</a:t>
            </a:r>
          </a:p>
          <a:p>
            <a:pPr>
              <a:spcBef>
                <a:spcPts val="0"/>
              </a:spcBef>
            </a:pPr>
            <a:r>
              <a:rPr lang="ru-RU" sz="7400" b="1" dirty="0" smtClean="0"/>
              <a:t> </a:t>
            </a:r>
            <a:endParaRPr lang="ru-RU" sz="7400" dirty="0" smtClean="0"/>
          </a:p>
          <a:p>
            <a:pPr>
              <a:spcBef>
                <a:spcPts val="0"/>
              </a:spcBef>
            </a:pPr>
            <a:r>
              <a:rPr lang="ru-RU" sz="7400" b="1" dirty="0" smtClean="0"/>
              <a:t>В Суд</a:t>
            </a:r>
            <a:endParaRPr lang="ru-RU" sz="7400" dirty="0" smtClean="0"/>
          </a:p>
          <a:p>
            <a:pPr>
              <a:spcBef>
                <a:spcPts val="0"/>
              </a:spcBef>
            </a:pPr>
            <a:r>
              <a:rPr lang="ru-RU" sz="7400" b="1" dirty="0" smtClean="0"/>
              <a:t> </a:t>
            </a:r>
            <a:endParaRPr lang="ru-RU" sz="7400" dirty="0" smtClean="0"/>
          </a:p>
          <a:p>
            <a:pPr>
              <a:spcBef>
                <a:spcPts val="0"/>
              </a:spcBef>
            </a:pPr>
            <a:r>
              <a:rPr lang="ru-RU" sz="7400" b="1" dirty="0" smtClean="0"/>
              <a:t>4. </a:t>
            </a:r>
            <a:r>
              <a:rPr lang="ru-RU" sz="7400" dirty="0" smtClean="0"/>
              <a:t>К нему нужно обращаться за помощью, если нарушили ваши права</a:t>
            </a:r>
          </a:p>
          <a:p>
            <a:pPr>
              <a:spcBef>
                <a:spcPts val="0"/>
              </a:spcBef>
            </a:pPr>
            <a:r>
              <a:rPr lang="ru-RU" sz="7400" b="1" dirty="0" smtClean="0"/>
              <a:t> </a:t>
            </a:r>
            <a:endParaRPr lang="ru-RU" sz="7400" dirty="0" smtClean="0"/>
          </a:p>
          <a:p>
            <a:pPr>
              <a:spcBef>
                <a:spcPts val="0"/>
              </a:spcBef>
            </a:pPr>
            <a:r>
              <a:rPr lang="ru-RU" sz="7400" b="1" dirty="0" smtClean="0"/>
              <a:t>Г Взятка</a:t>
            </a:r>
            <a:endParaRPr lang="ru-RU" sz="7400" dirty="0" smtClean="0"/>
          </a:p>
          <a:p>
            <a:pPr>
              <a:spcBef>
                <a:spcPts val="0"/>
              </a:spcBef>
            </a:pPr>
            <a:r>
              <a:rPr lang="ru-RU" sz="7400" b="1" dirty="0" smtClean="0"/>
              <a:t> </a:t>
            </a:r>
            <a:endParaRPr lang="ru-RU" sz="7400" dirty="0" smtClean="0"/>
          </a:p>
          <a:p>
            <a:pPr>
              <a:spcBef>
                <a:spcPts val="0"/>
              </a:spcBef>
            </a:pPr>
            <a:r>
              <a:rPr lang="ru-RU" sz="7400" b="1" dirty="0" smtClean="0"/>
              <a:t>5.</a:t>
            </a:r>
            <a:r>
              <a:rPr lang="ru-RU" sz="7400" dirty="0" smtClean="0"/>
              <a:t> В этот государственный орган нужно обращаться фактов несоблюдения законодательства РФ </a:t>
            </a:r>
          </a:p>
          <a:p>
            <a:pPr>
              <a:spcBef>
                <a:spcPts val="0"/>
              </a:spcBef>
            </a:pPr>
            <a:r>
              <a:rPr lang="ru-RU" sz="7400" b="1" dirty="0" smtClean="0"/>
              <a:t> </a:t>
            </a:r>
            <a:endParaRPr lang="ru-RU" sz="7400" dirty="0" smtClean="0"/>
          </a:p>
          <a:p>
            <a:pPr>
              <a:spcBef>
                <a:spcPts val="0"/>
              </a:spcBef>
            </a:pPr>
            <a:r>
              <a:rPr lang="ru-RU" sz="7400" b="1" dirty="0" smtClean="0"/>
              <a:t>Д Юрист</a:t>
            </a:r>
            <a:endParaRPr lang="ru-RU" sz="7400" dirty="0" smtClean="0"/>
          </a:p>
          <a:p>
            <a:pPr>
              <a:spcBef>
                <a:spcPts val="0"/>
              </a:spcBef>
            </a:pPr>
            <a:r>
              <a:rPr lang="ru-RU" sz="7400" b="1" dirty="0" smtClean="0"/>
              <a:t> </a:t>
            </a:r>
            <a:endParaRPr lang="ru-RU" sz="7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Поэтическая минутка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ru-RU" b="1" dirty="0" smtClean="0"/>
              <a:t>Составить четверостишье с использованием предложенных рифм:</a:t>
            </a:r>
            <a:endParaRPr lang="ru-RU" dirty="0" smtClean="0"/>
          </a:p>
          <a:p>
            <a:pPr>
              <a:spcBef>
                <a:spcPts val="0"/>
              </a:spcBef>
            </a:pPr>
            <a:r>
              <a:rPr lang="ru-RU" sz="7400" b="1" dirty="0" smtClean="0"/>
              <a:t>Коррупция – Инструкция - Конституция</a:t>
            </a:r>
            <a:endParaRPr lang="ru-RU" sz="7400" dirty="0" smtClean="0"/>
          </a:p>
          <a:p>
            <a:pPr>
              <a:spcBef>
                <a:spcPts val="0"/>
              </a:spcBef>
            </a:pPr>
            <a:r>
              <a:rPr lang="ru-RU" sz="7400" b="1" dirty="0" smtClean="0"/>
              <a:t>Юстиция – </a:t>
            </a:r>
            <a:r>
              <a:rPr lang="ru-RU" sz="7400" b="1" dirty="0" smtClean="0"/>
              <a:t>Полиция;  Ответ </a:t>
            </a:r>
            <a:r>
              <a:rPr lang="ru-RU" sz="7400" b="1" dirty="0" smtClean="0"/>
              <a:t>- «Нет!»</a:t>
            </a:r>
            <a:endParaRPr lang="ru-RU" sz="7400" dirty="0" smtClean="0"/>
          </a:p>
          <a:p>
            <a:pPr>
              <a:spcBef>
                <a:spcPts val="0"/>
              </a:spcBef>
            </a:pPr>
            <a:r>
              <a:rPr lang="ru-RU" sz="7400" b="1" dirty="0" smtClean="0"/>
              <a:t>Берите – </a:t>
            </a:r>
            <a:r>
              <a:rPr lang="ru-RU" sz="7400" b="1" dirty="0" smtClean="0"/>
              <a:t>Бегите; Дружно </a:t>
            </a:r>
            <a:r>
              <a:rPr lang="ru-RU" sz="7400" b="1" dirty="0" smtClean="0"/>
              <a:t>– Нужно</a:t>
            </a:r>
            <a:endParaRPr lang="ru-RU" sz="7400" dirty="0" smtClean="0"/>
          </a:p>
          <a:p>
            <a:pPr>
              <a:spcBef>
                <a:spcPts val="0"/>
              </a:spcBef>
            </a:pPr>
            <a:r>
              <a:rPr lang="ru-RU" sz="7400" b="1" dirty="0" smtClean="0"/>
              <a:t>Давать – </a:t>
            </a:r>
            <a:r>
              <a:rPr lang="ru-RU" sz="7400" b="1" dirty="0" smtClean="0"/>
              <a:t>арестовать; Дает </a:t>
            </a:r>
            <a:r>
              <a:rPr lang="ru-RU" sz="7400" b="1" dirty="0" smtClean="0"/>
              <a:t>- Берет</a:t>
            </a:r>
            <a:endParaRPr lang="ru-RU" sz="7400" dirty="0" smtClean="0"/>
          </a:p>
          <a:p>
            <a:pPr>
              <a:spcBef>
                <a:spcPts val="0"/>
              </a:spcBef>
            </a:pPr>
            <a:r>
              <a:rPr lang="ru-RU" sz="7400" b="1" dirty="0" smtClean="0"/>
              <a:t>Вред – </a:t>
            </a:r>
            <a:r>
              <a:rPr lang="ru-RU" sz="7400" b="1" dirty="0" smtClean="0"/>
              <a:t>Совет; Мешает </a:t>
            </a:r>
            <a:r>
              <a:rPr lang="ru-RU" sz="7400" b="1" dirty="0" smtClean="0"/>
              <a:t>– Процветает</a:t>
            </a:r>
            <a:endParaRPr lang="ru-RU" sz="7400" dirty="0" smtClean="0"/>
          </a:p>
          <a:p>
            <a:pPr>
              <a:spcBef>
                <a:spcPts val="0"/>
              </a:spcBef>
            </a:pPr>
            <a:r>
              <a:rPr lang="ru-RU" sz="7400" b="1" dirty="0" smtClean="0"/>
              <a:t>Воровать -  </a:t>
            </a:r>
            <a:r>
              <a:rPr lang="ru-RU" sz="7400" b="1" dirty="0" smtClean="0"/>
              <a:t>Набивать; Держать </a:t>
            </a:r>
            <a:r>
              <a:rPr lang="ru-RU" sz="7400" b="1" dirty="0" smtClean="0"/>
              <a:t>–Продавать</a:t>
            </a:r>
            <a:endParaRPr lang="ru-RU" sz="7400" dirty="0" smtClean="0"/>
          </a:p>
          <a:p>
            <a:pPr>
              <a:spcBef>
                <a:spcPts val="0"/>
              </a:spcBef>
            </a:pPr>
            <a:r>
              <a:rPr lang="ru-RU" sz="7400" b="1" dirty="0" smtClean="0"/>
              <a:t>Порядка –</a:t>
            </a:r>
            <a:r>
              <a:rPr lang="ru-RU" sz="7400" b="1" dirty="0" smtClean="0"/>
              <a:t>Взятка; Превышаться </a:t>
            </a:r>
            <a:r>
              <a:rPr lang="ru-RU" sz="7400" b="1" dirty="0" smtClean="0"/>
              <a:t>– Предлагаться</a:t>
            </a:r>
            <a:endParaRPr lang="ru-RU" sz="7400" dirty="0" smtClean="0"/>
          </a:p>
          <a:p>
            <a:pPr>
              <a:spcBef>
                <a:spcPts val="0"/>
              </a:spcBef>
            </a:pPr>
            <a:r>
              <a:rPr lang="ru-RU" sz="7400" b="1" dirty="0" smtClean="0"/>
              <a:t>Закон – </a:t>
            </a:r>
            <a:r>
              <a:rPr lang="ru-RU" sz="7400" b="1" dirty="0" smtClean="0"/>
              <a:t>Миллион; Желаю </a:t>
            </a:r>
            <a:r>
              <a:rPr lang="ru-RU" sz="7400" b="1" dirty="0" smtClean="0"/>
              <a:t>– Выступаю</a:t>
            </a:r>
            <a:endParaRPr lang="ru-RU" sz="7400" dirty="0" smtClean="0"/>
          </a:p>
          <a:p>
            <a:pPr>
              <a:spcBef>
                <a:spcPts val="0"/>
              </a:spcBef>
            </a:pPr>
            <a:r>
              <a:rPr lang="ru-RU" sz="7400" b="1" dirty="0" smtClean="0"/>
              <a:t>Стране – </a:t>
            </a:r>
            <a:r>
              <a:rPr lang="ru-RU" sz="7400" b="1" dirty="0" smtClean="0"/>
              <a:t>Стороне; Чин </a:t>
            </a:r>
            <a:r>
              <a:rPr lang="ru-RU" sz="7400" b="1" dirty="0" smtClean="0"/>
              <a:t>– Гражданин</a:t>
            </a:r>
            <a:endParaRPr lang="ru-RU" sz="7400" dirty="0" smtClean="0"/>
          </a:p>
          <a:p>
            <a:pPr>
              <a:spcBef>
                <a:spcPts val="0"/>
              </a:spcBef>
            </a:pPr>
            <a:r>
              <a:rPr lang="ru-RU" sz="7400" b="1" dirty="0" smtClean="0"/>
              <a:t>Известен </a:t>
            </a:r>
            <a:r>
              <a:rPr lang="ru-RU" sz="7400" b="1" dirty="0" smtClean="0"/>
              <a:t>– Честен; Структуры </a:t>
            </a:r>
            <a:r>
              <a:rPr lang="ru-RU" sz="7400" b="1" dirty="0" smtClean="0"/>
              <a:t>– Прокуратуры</a:t>
            </a:r>
            <a:endParaRPr lang="ru-RU" sz="7400" dirty="0" smtClean="0"/>
          </a:p>
          <a:p>
            <a:pPr>
              <a:spcBef>
                <a:spcPts val="0"/>
              </a:spcBef>
            </a:pPr>
            <a:r>
              <a:rPr lang="ru-RU" sz="7400" b="1" dirty="0" smtClean="0"/>
              <a:t>Хищения – </a:t>
            </a:r>
            <a:r>
              <a:rPr lang="ru-RU" sz="7400" b="1" dirty="0" smtClean="0"/>
              <a:t>Преступления; </a:t>
            </a:r>
          </a:p>
          <a:p>
            <a:pPr>
              <a:spcBef>
                <a:spcPts val="0"/>
              </a:spcBef>
            </a:pPr>
            <a:r>
              <a:rPr lang="ru-RU" sz="7400" b="1" dirty="0" smtClean="0"/>
              <a:t>Расхищали </a:t>
            </a:r>
            <a:r>
              <a:rPr lang="ru-RU" sz="7400" b="1" dirty="0" smtClean="0"/>
              <a:t>– Не </a:t>
            </a:r>
            <a:r>
              <a:rPr lang="ru-RU" sz="7400" b="1" dirty="0" smtClean="0"/>
              <a:t>давали; </a:t>
            </a:r>
            <a:endParaRPr lang="ru-RU" sz="7400" dirty="0" smtClean="0"/>
          </a:p>
          <a:p>
            <a:pPr>
              <a:spcBef>
                <a:spcPts val="0"/>
              </a:spcBef>
            </a:pPr>
            <a:r>
              <a:rPr lang="ru-RU" sz="7400" b="1" dirty="0" smtClean="0"/>
              <a:t>Примеров - Коррупционеров</a:t>
            </a:r>
            <a:endParaRPr lang="ru-RU" sz="7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Использованные источники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Интернет-ресурсы на платформе </a:t>
            </a:r>
            <a:r>
              <a:rPr lang="en-US" dirty="0" smtClean="0"/>
              <a:t>Yandex.ru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https://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pogovorki-poslovicy.ru/lyudi/poslovicy-i-pogovorki-o-korrupcii.html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https://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ru.123rf.com/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Фотосостока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/коррупция.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html?sti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=n47x5c7rls2rzygc5a%7C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/>
              <a:t>https://29.</a:t>
            </a:r>
            <a:r>
              <a:rPr lang="ru-RU" sz="2400" dirty="0" err="1" smtClean="0"/>
              <a:t>мвд.рф</a:t>
            </a:r>
            <a:r>
              <a:rPr lang="ru-RU" sz="2400" dirty="0" smtClean="0"/>
              <a:t>/</a:t>
            </a:r>
            <a:r>
              <a:rPr lang="en-US" sz="2400" dirty="0" smtClean="0"/>
              <a:t>document/10960382</a:t>
            </a:r>
            <a:endParaRPr lang="ru-RU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195</TotalTime>
  <Words>341</Words>
  <Application>Microsoft Office PowerPoint</Application>
  <PresentationFormat>Экран (4:3)</PresentationFormat>
  <Paragraphs>74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ГПОУ «КЕМЕРОВСКИЙ КОММУНАЛЬНО-СТРОИТЕЛЬНЫЙ ТЕХНИКУМ»           ИМЕНИ В.И. ЗАУЗЕЛКОВА </vt:lpstr>
      <vt:lpstr>Игра с буквами</vt:lpstr>
      <vt:lpstr>Правовой диктант</vt:lpstr>
      <vt:lpstr>Антикоррупционные  пословицы</vt:lpstr>
      <vt:lpstr>Правовая минутка</vt:lpstr>
      <vt:lpstr>Поэтическая минутка</vt:lpstr>
      <vt:lpstr>Использованные 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25</cp:revision>
  <dcterms:created xsi:type="dcterms:W3CDTF">2020-10-04T12:26:08Z</dcterms:created>
  <dcterms:modified xsi:type="dcterms:W3CDTF">2020-10-05T10:31:18Z</dcterms:modified>
</cp:coreProperties>
</file>