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76" r:id="rId4"/>
    <p:sldId id="277" r:id="rId5"/>
    <p:sldId id="278" r:id="rId6"/>
    <p:sldId id="259" r:id="rId7"/>
    <p:sldId id="261" r:id="rId8"/>
    <p:sldId id="262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85" autoAdjust="0"/>
    <p:restoredTop sz="86423" autoAdjust="0"/>
  </p:normalViewPr>
  <p:slideViewPr>
    <p:cSldViewPr>
      <p:cViewPr varScale="1">
        <p:scale>
          <a:sx n="73" d="100"/>
          <a:sy n="73" d="100"/>
        </p:scale>
        <p:origin x="-17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868EB-7C0F-4C93-9BCE-D2E14FA6C3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CE441-0522-44E4-9CBA-AF9603EF86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8458200" cy="12223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anose="030F0702030302020204" pitchFamily="66" charset="0"/>
              </a:rPr>
              <a:t>«Профилактика плоскостопия у детей дошкольного возраста</a:t>
            </a:r>
            <a:r>
              <a:rPr lang="ru-RU" dirty="0" smtClean="0">
                <a:latin typeface="Comic Sans MS" panose="030F0702030302020204" pitchFamily="66" charset="0"/>
              </a:rPr>
              <a:t>»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013176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Подготовила: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Татьянина Лариса Львовна</a:t>
            </a:r>
            <a:r>
              <a:rPr lang="en-US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endParaRPr lang="ru-RU" sz="16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Воспитатель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МАДОУ «ЦРР-детский сад №1</a:t>
            </a:r>
            <a:r>
              <a:rPr lang="en-US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30</a:t>
            </a:r>
            <a:endParaRPr lang="ru-RU" sz="1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057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cer\Desktop\IMG_634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9505"/>
          <a:stretch/>
        </p:blipFill>
        <p:spPr bwMode="auto">
          <a:xfrm>
            <a:off x="179512" y="3573016"/>
            <a:ext cx="4279397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cer\Desktop\IMG_634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41822" y="3573016"/>
            <a:ext cx="3530352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Acer\Desktop\IMG_6346 — копи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8640"/>
            <a:ext cx="3663187" cy="30501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329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cer\Desktop\mozhno-li-ispravit-ploskostopi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3528392" cy="5112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cer\Desktop\image8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28800"/>
            <a:ext cx="4208909" cy="36991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0489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27784" y="260648"/>
            <a:ext cx="4572000" cy="2708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68960"/>
            <a:ext cx="522049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9312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867564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Д</a:t>
            </a:r>
            <a:r>
              <a:rPr lang="ru-RU" sz="2000" dirty="0" smtClean="0">
                <a:solidFill>
                  <a:srgbClr val="002060"/>
                </a:solidFill>
              </a:rPr>
              <a:t>ля </a:t>
            </a:r>
            <a:r>
              <a:rPr lang="ru-RU" sz="2000" dirty="0">
                <a:solidFill>
                  <a:srgbClr val="002060"/>
                </a:solidFill>
              </a:rPr>
              <a:t>предупреждения плоскостопия необходимо укреплять мышцы, поддерживающие свод стопы, что достигается применением общеразвивающих и специальных гимнастических упражнений, которые являются наиболее активным терапевтическим средством, не только компенсирующим дефекты стопы, но и исправляющим ее конфигурацию и резко повышающим функциональные возможности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Главное </a:t>
            </a:r>
            <a:r>
              <a:rPr lang="ru-RU" sz="2000" dirty="0">
                <a:solidFill>
                  <a:srgbClr val="002060"/>
                </a:solidFill>
              </a:rPr>
              <a:t>назначение корректирующих упражнений – активное </a:t>
            </a:r>
            <a:r>
              <a:rPr lang="ru-RU" sz="2000" dirty="0" err="1">
                <a:solidFill>
                  <a:srgbClr val="002060"/>
                </a:solidFill>
              </a:rPr>
              <a:t>пронирование</a:t>
            </a:r>
            <a:r>
              <a:rPr lang="ru-RU" sz="2000" dirty="0">
                <a:solidFill>
                  <a:srgbClr val="002060"/>
                </a:solidFill>
              </a:rPr>
              <a:t> стопы (положение стопы на наружном крае, укрепление всего </a:t>
            </a:r>
            <a:r>
              <a:rPr lang="ru-RU" sz="2000" dirty="0" err="1">
                <a:solidFill>
                  <a:srgbClr val="002060"/>
                </a:solidFill>
              </a:rPr>
              <a:t>связочно</a:t>
            </a:r>
            <a:r>
              <a:rPr lang="ru-RU" sz="2000" dirty="0">
                <a:solidFill>
                  <a:srgbClr val="002060"/>
                </a:solidFill>
              </a:rPr>
              <a:t>-мышечного аппарата стопы и голени на фоне общего развития и укрепления организма ребенка. Нужно выработать жизненно необходимые двигательные умения в беге, прыжках, лазании, метании, в выполнении упражнений в равновесии, в </a:t>
            </a:r>
            <a:r>
              <a:rPr lang="ru-RU" sz="2000" dirty="0" smtClean="0">
                <a:solidFill>
                  <a:srgbClr val="002060"/>
                </a:solidFill>
              </a:rPr>
              <a:t>подвижных </a:t>
            </a:r>
            <a:r>
              <a:rPr lang="ru-RU" sz="2000" dirty="0">
                <a:solidFill>
                  <a:srgbClr val="002060"/>
                </a:solidFill>
              </a:rPr>
              <a:t>и спортивных играх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Для коррекции плоскостопия и косолапости у дошкольников необходимы специальные приемы и методы. Упражнения проводятся в определенной последовательности в три этапа.</a:t>
            </a:r>
          </a:p>
        </p:txBody>
      </p:sp>
    </p:spTree>
    <p:extLst>
      <p:ext uri="{BB962C8B-B14F-4D97-AF65-F5344CB8AC3E}">
        <p14:creationId xmlns:p14="http://schemas.microsoft.com/office/powerpoint/2010/main" xmlns="" val="2033667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</a:rPr>
              <a:t>1 этап: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-упражнения </a:t>
            </a:r>
            <a:r>
              <a:rPr lang="ru-RU" sz="2400" dirty="0">
                <a:solidFill>
                  <a:srgbClr val="002060"/>
                </a:solidFill>
              </a:rPr>
              <a:t>без предметов</a:t>
            </a:r>
            <a:r>
              <a:rPr lang="ru-RU" sz="2400" dirty="0" smtClean="0">
                <a:solidFill>
                  <a:srgbClr val="002060"/>
                </a:solidFill>
              </a:rPr>
              <a:t>. Пальцами </a:t>
            </a:r>
            <a:r>
              <a:rPr lang="ru-RU" sz="2400" dirty="0">
                <a:solidFill>
                  <a:srgbClr val="002060"/>
                </a:solidFill>
              </a:rPr>
              <a:t>ног делаются </a:t>
            </a:r>
            <a:r>
              <a:rPr lang="ru-RU" sz="2400" dirty="0" smtClean="0">
                <a:solidFill>
                  <a:srgbClr val="002060"/>
                </a:solidFill>
              </a:rPr>
              <a:t>     различные </a:t>
            </a:r>
            <a:r>
              <a:rPr lang="ru-RU" sz="2400" dirty="0">
                <a:solidFill>
                  <a:srgbClr val="002060"/>
                </a:solidFill>
              </a:rPr>
              <a:t>движения - вверх - вниз, вправо - влево; из положения основной стоики тяжесть тела переносится в разные части стопы, выполняются повороты, круги, пружинящие движения носками с глубоким перекатом с пятки на носок и наоборот.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- упражнения </a:t>
            </a:r>
            <a:r>
              <a:rPr lang="ru-RU" sz="2400" dirty="0">
                <a:solidFill>
                  <a:srgbClr val="002060"/>
                </a:solidFill>
              </a:rPr>
              <a:t>с сопротивлением, отягощением, разнообразную ходьбу по ровной и наклонной местности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- разнообразные </a:t>
            </a:r>
            <a:r>
              <a:rPr lang="ru-RU" sz="2400" dirty="0">
                <a:solidFill>
                  <a:srgbClr val="002060"/>
                </a:solidFill>
              </a:rPr>
              <a:t>общеразвивающие упражнения на укрепление мышц бедра и голени, охватывающие все группы мышц, тыльное и подошвенное сгибание стопы, пронация и супинация стопы и т. д.</a:t>
            </a:r>
          </a:p>
        </p:txBody>
      </p:sp>
    </p:spTree>
    <p:extLst>
      <p:ext uri="{BB962C8B-B14F-4D97-AF65-F5344CB8AC3E}">
        <p14:creationId xmlns:p14="http://schemas.microsoft.com/office/powerpoint/2010/main" xmlns="" val="41497844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8640960" cy="5184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/>
              <a:t>2 этап: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Упражнения с предметами</a:t>
            </a:r>
            <a:r>
              <a:rPr lang="ru-RU" sz="2400" dirty="0" smtClean="0">
                <a:solidFill>
                  <a:srgbClr val="002060"/>
                </a:solidFill>
              </a:rPr>
              <a:t>. Захватывание </a:t>
            </a:r>
            <a:r>
              <a:rPr lang="ru-RU" sz="2400" dirty="0">
                <a:solidFill>
                  <a:srgbClr val="002060"/>
                </a:solidFill>
              </a:rPr>
              <a:t>пальцами стопы мелких предметов, удерживание и выбрасывание их (камушки, круглые палки, прутья, веревки разной толщины, мелкие игрушки и т. д.,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перекатывание </a:t>
            </a:r>
            <a:r>
              <a:rPr lang="ru-RU" sz="2400" dirty="0">
                <a:solidFill>
                  <a:srgbClr val="002060"/>
                </a:solidFill>
              </a:rPr>
              <a:t>стопой набивного мяча; кроме того давление стопой на резиновый </a:t>
            </a:r>
            <a:r>
              <a:rPr lang="ru-RU" sz="2400" dirty="0" err="1" smtClean="0">
                <a:solidFill>
                  <a:srgbClr val="002060"/>
                </a:solidFill>
              </a:rPr>
              <a:t>массажер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и ходьба по резиновой дорожке – </a:t>
            </a:r>
            <a:r>
              <a:rPr lang="ru-RU" sz="2400" dirty="0" err="1">
                <a:solidFill>
                  <a:srgbClr val="002060"/>
                </a:solidFill>
              </a:rPr>
              <a:t>массажеру</a:t>
            </a:r>
            <a:r>
              <a:rPr lang="ru-RU" sz="2400" dirty="0">
                <a:solidFill>
                  <a:srgbClr val="002060"/>
                </a:solidFill>
              </a:rPr>
              <a:t>. 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Для </a:t>
            </a:r>
            <a:r>
              <a:rPr lang="ru-RU" sz="2400" dirty="0">
                <a:solidFill>
                  <a:srgbClr val="002060"/>
                </a:solidFill>
              </a:rPr>
              <a:t>правильной и симметричной постановки стоп используются деревянные дощечки, шаблоны с отпечатками стоп, которые изготовляются с учетом возрастных особенностей, длины и ширины, глубины наружной и внутренней дуги стоп, величины угла разворота носков, их направленности и т</a:t>
            </a:r>
            <a:r>
              <a:rPr lang="ru-RU" dirty="0"/>
              <a:t>. д.</a:t>
            </a:r>
          </a:p>
        </p:txBody>
      </p:sp>
    </p:spTree>
    <p:extLst>
      <p:ext uri="{BB962C8B-B14F-4D97-AF65-F5344CB8AC3E}">
        <p14:creationId xmlns:p14="http://schemas.microsoft.com/office/powerpoint/2010/main" xmlns="" val="227354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71666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</a:rPr>
              <a:t>3 этап: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используются различные приспособления универсального типа, усложняется также способ перемещения ребенка на этих снарядах: дети ходят по наклонной плоскости (доске) – угол которой постепенно увеличивается, по дорожкам, лесенке, мостику-качелям, ребристым доскам, рейкам гимнастической лестницы, кирпичикам и т. д. Все вышеизложенные упражнения сориентированы на правильное формирование голеностопного сустава, а также на профилактику и коррекцию косолапости и плоскостопия.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7971152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мероприятия в ДОУ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физкультуры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паузы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сна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двигательная деятельность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и упражнения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Корригирующая гимнастика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397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укрепления мышц и связок стопы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C:\Users\Acer\Desktop\ploskostopie_lechenie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84784"/>
            <a:ext cx="7620000" cy="2304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Acer\Desktop\ploskostopie_lechenie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87800"/>
            <a:ext cx="7620000" cy="287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824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Desktop\ploskostopie_lechenie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7620000" cy="3065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3077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cer\Desktop\image0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56792"/>
            <a:ext cx="3816424" cy="3384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cer\Desktop\IMG_63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93896" y="-10036496"/>
            <a:ext cx="7200000" cy="4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cer\Desktop\IMG_63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3726031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cer\Desktop\img_030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3384376" cy="26386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2432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</TotalTime>
  <Words>449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«Профилактика плоскостопия у детей дошкольного возраста»</vt:lpstr>
      <vt:lpstr>Слайд 2</vt:lpstr>
      <vt:lpstr>Слайд 3</vt:lpstr>
      <vt:lpstr>Слайд 4</vt:lpstr>
      <vt:lpstr>Слайд 5</vt:lpstr>
      <vt:lpstr>Профилактические мероприятия в ДОУ</vt:lpstr>
      <vt:lpstr>Упражнения для укрепления мышц и связок стопы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«Профилактика плоскостопия у детей дошкольного возраста»</dc:title>
  <dc:creator>Admin</dc:creator>
  <cp:lastModifiedBy>Asus</cp:lastModifiedBy>
  <cp:revision>45</cp:revision>
  <dcterms:created xsi:type="dcterms:W3CDTF">2016-01-25T15:39:33Z</dcterms:created>
  <dcterms:modified xsi:type="dcterms:W3CDTF">2020-11-08T21:43:38Z</dcterms:modified>
</cp:coreProperties>
</file>